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59" r:id="rId4"/>
    <p:sldId id="260" r:id="rId5"/>
    <p:sldId id="274" r:id="rId6"/>
    <p:sldId id="275" r:id="rId7"/>
    <p:sldId id="276" r:id="rId8"/>
    <p:sldId id="277" r:id="rId9"/>
    <p:sldId id="279" r:id="rId10"/>
    <p:sldId id="262" r:id="rId11"/>
    <p:sldId id="278" r:id="rId12"/>
    <p:sldId id="263" r:id="rId13"/>
    <p:sldId id="264" r:id="rId14"/>
    <p:sldId id="280" r:id="rId15"/>
    <p:sldId id="281" r:id="rId16"/>
    <p:sldId id="282" r:id="rId17"/>
    <p:sldId id="283" r:id="rId18"/>
    <p:sldId id="265" r:id="rId19"/>
    <p:sldId id="266" r:id="rId20"/>
    <p:sldId id="284" r:id="rId21"/>
    <p:sldId id="285" r:id="rId22"/>
    <p:sldId id="286" r:id="rId23"/>
    <p:sldId id="287" r:id="rId24"/>
    <p:sldId id="267" r:id="rId25"/>
    <p:sldId id="268" r:id="rId26"/>
    <p:sldId id="288" r:id="rId27"/>
    <p:sldId id="269" r:id="rId28"/>
    <p:sldId id="27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A0A0"/>
    <a:srgbClr val="DCAA00"/>
    <a:srgbClr val="EF14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36"/>
    <p:restoredTop sz="84930"/>
  </p:normalViewPr>
  <p:slideViewPr>
    <p:cSldViewPr snapToGrid="0" snapToObjects="1">
      <p:cViewPr varScale="1">
        <p:scale>
          <a:sx n="89" d="100"/>
          <a:sy n="89" d="100"/>
        </p:scale>
        <p:origin x="176" y="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696AFE-31AD-AE45-834C-DA245BC00381}" type="doc">
      <dgm:prSet loTypeId="urn:microsoft.com/office/officeart/2008/layout/HalfCircleOrganizationChart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DFB448-DE8F-E24D-B9F9-F45515300DCD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Thyroid nodule </a:t>
          </a:r>
        </a:p>
      </dgm:t>
    </dgm:pt>
    <dgm:pt modelId="{ED531EB0-FA9B-0548-8474-E067342C328F}" type="parTrans" cxnId="{40C0D053-9163-434E-BAAD-D62C687DFF8E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1DA054-60FF-EA4C-814E-F07D37349525}" type="sibTrans" cxnId="{40C0D053-9163-434E-BAAD-D62C687DFF8E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FF73EE-5D83-B94F-8152-9065E06C24DF}">
      <dgm:prSet phldrT="[Text]" custT="1"/>
      <dgm:spPr/>
      <dgm:t>
        <a:bodyPr/>
        <a:lstStyle/>
        <a:p>
          <a:pPr>
            <a:buNone/>
          </a:pPr>
          <a:r>
            <a:rPr lang="en-US" sz="1600" b="1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Non-neoplastic</a:t>
          </a:r>
          <a:b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1600" b="1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lesions</a:t>
          </a:r>
          <a:endParaRPr lang="en-US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0479D9-AE68-AF42-89D9-32E0703B5217}" type="parTrans" cxnId="{FAF3D284-D79D-0E4E-91B8-7B7145376504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FEA54E-1F54-7D40-92B5-833FE23CE130}" type="sibTrans" cxnId="{FAF3D284-D79D-0E4E-91B8-7B7145376504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79A2B4-13A3-9941-A4CE-B628D1307C22}">
      <dgm:prSet phldrT="[Text]" custT="1"/>
      <dgm:spPr/>
      <dgm:t>
        <a:bodyPr/>
        <a:lstStyle/>
        <a:p>
          <a:pPr>
            <a:buNone/>
          </a:pPr>
          <a:r>
            <a:rPr lang="en-US" sz="1600" b="1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Benign neoplasms</a:t>
          </a:r>
          <a:b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en-US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56D118-CFF9-3145-98EB-1B849F5D9CD4}" type="parTrans" cxnId="{3A80809A-B6B5-BA47-A88D-989068D56F3E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7DE859-77D6-F941-9907-87F0069F536D}" type="sibTrans" cxnId="{3A80809A-B6B5-BA47-A88D-989068D56F3E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1E6A57-2568-6F4A-AB5C-5FB0F5D69A56}">
      <dgm:prSet custT="1"/>
      <dgm:spPr/>
      <dgm:t>
        <a:bodyPr/>
        <a:lstStyle/>
        <a:p>
          <a:pPr>
            <a:buNone/>
          </a:pPr>
          <a:r>
            <a:rPr lang="en-US" sz="1600" b="1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Malignant neoplasm</a:t>
          </a:r>
          <a:endParaRPr lang="en-US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FE7A99-A1C1-1E4A-B719-903AABE78BD9}" type="parTrans" cxnId="{410577D9-41A0-1A49-BF5D-63C6D282F3DC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BC757A-F72C-FF48-BB61-3D0D4DF1EA3F}" type="sibTrans" cxnId="{410577D9-41A0-1A49-BF5D-63C6D282F3DC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E58D5D-BE53-C24D-AA4E-CC3398F8FE7D}">
      <dgm:prSet custT="1"/>
      <dgm:spPr/>
      <dgm:t>
        <a:bodyPr/>
        <a:lstStyle/>
        <a:p>
          <a:pPr>
            <a:buNone/>
          </a:pPr>
          <a:r>
            <a:rPr lang="en-US" sz="16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Nodule with autoimmune thyroiditis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0B1BC2-B456-C949-886C-79345DD886C4}" type="parTrans" cxnId="{448FD033-9697-B541-B791-3BDFD39A6296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BE4E18-3512-B943-8881-94D6444EA2DE}" type="sibTrans" cxnId="{448FD033-9697-B541-B791-3BDFD39A6296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62AF9B-25A4-AC42-BF28-80EF7306FCBD}">
      <dgm:prSet custT="1"/>
      <dgm:spPr/>
      <dgm:t>
        <a:bodyPr/>
        <a:lstStyle/>
        <a:p>
          <a:pPr rtl="0"/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Colloid cyst </a:t>
          </a:r>
        </a:p>
      </dgm:t>
    </dgm:pt>
    <dgm:pt modelId="{339A6390-6379-3147-A5EF-D0790B7850C9}" type="parTrans" cxnId="{D3304D4B-BEA2-8D45-BFE3-235199CA654C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0534AB-9B25-C944-9648-3729873DDDE7}" type="sibTrans" cxnId="{D3304D4B-BEA2-8D45-BFE3-235199CA654C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1E9FBF-A148-B54B-9AF5-B6A51B47DABE}">
      <dgm:prSet custT="1"/>
      <dgm:spPr/>
      <dgm:t>
        <a:bodyPr/>
        <a:lstStyle/>
        <a:p>
          <a:pPr>
            <a:buNone/>
          </a:pPr>
          <a:r>
            <a:rPr lang="en-US" sz="16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Multi-nodular</a:t>
          </a:r>
        </a:p>
        <a:p>
          <a:pPr>
            <a:buNone/>
          </a:pPr>
          <a:r>
            <a:rPr lang="en-US" sz="16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goiter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8D2CA7-C31E-8848-9470-AA59B6012E53}" type="parTrans" cxnId="{131A3F7F-FCFD-A14E-9AED-58A9F90AEFE6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6E8F19-E260-CB40-9379-785A7B56C7C3}" type="sibTrans" cxnId="{131A3F7F-FCFD-A14E-9AED-58A9F90AEFE6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BECE97-CFB1-ED4D-AF06-EB1D01D1981D}">
      <dgm:prSet custT="1"/>
      <dgm:spPr/>
      <dgm:t>
        <a:bodyPr/>
        <a:lstStyle/>
        <a:p>
          <a:pPr rtl="0"/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Hyperplastic </a:t>
          </a:r>
        </a:p>
      </dgm:t>
    </dgm:pt>
    <dgm:pt modelId="{AEA8651F-62C5-4D49-A197-F0D4585A9293}" type="parTrans" cxnId="{B3217CC1-F588-6647-9265-B5AE5F0BB42D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CD571A-C288-7845-BFF0-463766BB922A}" type="sibTrans" cxnId="{B3217CC1-F588-6647-9265-B5AE5F0BB42D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C78772-EAC3-4B4B-BE81-A80F57440750}">
      <dgm:prSet custT="1"/>
      <dgm:spPr/>
      <dgm:t>
        <a:bodyPr/>
        <a:lstStyle/>
        <a:p>
          <a:pPr>
            <a:buNone/>
          </a:pPr>
          <a:r>
            <a:rPr lang="en-US" sz="16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Non-functioning</a:t>
          </a:r>
          <a:b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16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follicular adenoma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40FE0C-6E6E-3640-B126-4FF02A226179}" type="parTrans" cxnId="{FE5B0786-79CB-A849-AC14-397F19975760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50729F-0411-0F4E-9334-A3C33359AC09}" type="sibTrans" cxnId="{FE5B0786-79CB-A849-AC14-397F19975760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804267-2FCE-8B40-A7C8-4DB98DDE13C6}">
      <dgm:prSet custT="1"/>
      <dgm:spPr/>
      <dgm:t>
        <a:bodyPr/>
        <a:lstStyle/>
        <a:p>
          <a:pPr rtl="0"/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Toxic Adenoma</a:t>
          </a:r>
        </a:p>
      </dgm:t>
    </dgm:pt>
    <dgm:pt modelId="{CCBDA307-AD66-6248-BFF2-9034DA54E4BB}" type="parTrans" cxnId="{82456DD7-4B84-3844-9493-8DFDF2D78249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BB24AA-370A-814A-A055-8BD549F71E15}" type="sibTrans" cxnId="{82456DD7-4B84-3844-9493-8DFDF2D78249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3DBC0E-96BA-914B-B302-C2AF68190A04}">
      <dgm:prSet custT="1"/>
      <dgm:spPr/>
      <dgm:t>
        <a:bodyPr/>
        <a:lstStyle/>
        <a:p>
          <a:pPr>
            <a:buNone/>
          </a:pPr>
          <a:r>
            <a:rPr lang="en-US" sz="1600" b="1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Primary carcinoma</a:t>
          </a:r>
          <a:b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16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(papillary/follicular/</a:t>
          </a:r>
          <a:b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16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medullary/anaplastic)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28CCB0-E6D4-214C-993B-11486F4C3661}" type="parTrans" cxnId="{44F5E2BB-0FC2-7F4D-917F-D564AEE50FE1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B87B6-23A0-1C40-BD1B-476BEFE567C3}" type="sibTrans" cxnId="{44F5E2BB-0FC2-7F4D-917F-D564AEE50FE1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11D050-69AE-124E-BE3D-A93331BB8EA6}">
      <dgm:prSet custT="1"/>
      <dgm:spPr/>
      <dgm:t>
        <a:bodyPr/>
        <a:lstStyle/>
        <a:p>
          <a:pPr>
            <a:buNone/>
          </a:pPr>
          <a:r>
            <a:rPr lang="en-US" sz="16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Lymphoma</a:t>
          </a:r>
          <a:b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16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Metastasis from</a:t>
          </a:r>
          <a:b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16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another site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7A7AD2-3E7E-DF4E-9A6D-84B83E2FD986}" type="parTrans" cxnId="{BFE060A2-4CB0-794E-993B-F911ABC357B8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17AF40-3537-C94F-9091-EDF4457FFEEA}" type="sibTrans" cxnId="{BFE060A2-4CB0-794E-993B-F911ABC357B8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D478CF-EC7B-D64E-B71A-CA529AEE25E3}" type="pres">
      <dgm:prSet presAssocID="{C0696AFE-31AD-AE45-834C-DA245BC00381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73CF45E-F489-A048-89A1-4DFE1F25E790}" type="pres">
      <dgm:prSet presAssocID="{5DDFB448-DE8F-E24D-B9F9-F45515300DCD}" presName="hierRoot1" presStyleCnt="0">
        <dgm:presLayoutVars>
          <dgm:hierBranch val="init"/>
        </dgm:presLayoutVars>
      </dgm:prSet>
      <dgm:spPr/>
    </dgm:pt>
    <dgm:pt modelId="{CBF55F04-25F1-774E-938F-28B3F34D3610}" type="pres">
      <dgm:prSet presAssocID="{5DDFB448-DE8F-E24D-B9F9-F45515300DCD}" presName="rootComposite1" presStyleCnt="0"/>
      <dgm:spPr/>
    </dgm:pt>
    <dgm:pt modelId="{2F741707-946E-2B4C-A172-E831BBD1A9F3}" type="pres">
      <dgm:prSet presAssocID="{5DDFB448-DE8F-E24D-B9F9-F45515300DCD}" presName="rootText1" presStyleLbl="alignAcc1" presStyleIdx="0" presStyleCnt="0">
        <dgm:presLayoutVars>
          <dgm:chPref val="3"/>
        </dgm:presLayoutVars>
      </dgm:prSet>
      <dgm:spPr/>
    </dgm:pt>
    <dgm:pt modelId="{A86047D0-876A-1C42-A7EC-4736593A52BF}" type="pres">
      <dgm:prSet presAssocID="{5DDFB448-DE8F-E24D-B9F9-F45515300DCD}" presName="topArc1" presStyleLbl="parChTrans1D1" presStyleIdx="0" presStyleCnt="24"/>
      <dgm:spPr/>
    </dgm:pt>
    <dgm:pt modelId="{D531C487-6D9E-6549-9D7D-E6FEBD8696AB}" type="pres">
      <dgm:prSet presAssocID="{5DDFB448-DE8F-E24D-B9F9-F45515300DCD}" presName="bottomArc1" presStyleLbl="parChTrans1D1" presStyleIdx="1" presStyleCnt="24"/>
      <dgm:spPr/>
    </dgm:pt>
    <dgm:pt modelId="{A2E2DE74-585A-364F-8067-5D4F5C848FFB}" type="pres">
      <dgm:prSet presAssocID="{5DDFB448-DE8F-E24D-B9F9-F45515300DCD}" presName="topConnNode1" presStyleLbl="node1" presStyleIdx="0" presStyleCnt="0"/>
      <dgm:spPr/>
    </dgm:pt>
    <dgm:pt modelId="{9CA5FD62-A005-A440-B8AF-0DF3EA2B5473}" type="pres">
      <dgm:prSet presAssocID="{5DDFB448-DE8F-E24D-B9F9-F45515300DCD}" presName="hierChild2" presStyleCnt="0"/>
      <dgm:spPr/>
    </dgm:pt>
    <dgm:pt modelId="{D8C99E93-FB1E-CB4F-AC31-0C48ED60F634}" type="pres">
      <dgm:prSet presAssocID="{EA0479D9-AE68-AF42-89D9-32E0703B5217}" presName="Name28" presStyleLbl="parChTrans1D2" presStyleIdx="0" presStyleCnt="3"/>
      <dgm:spPr/>
    </dgm:pt>
    <dgm:pt modelId="{15B26E05-A750-C84D-A5DC-8400A3232D52}" type="pres">
      <dgm:prSet presAssocID="{50FF73EE-5D83-B94F-8152-9065E06C24DF}" presName="hierRoot2" presStyleCnt="0">
        <dgm:presLayoutVars>
          <dgm:hierBranch val="init"/>
        </dgm:presLayoutVars>
      </dgm:prSet>
      <dgm:spPr/>
    </dgm:pt>
    <dgm:pt modelId="{554E466E-BF2E-1946-8C29-7AA1FE373FCB}" type="pres">
      <dgm:prSet presAssocID="{50FF73EE-5D83-B94F-8152-9065E06C24DF}" presName="rootComposite2" presStyleCnt="0"/>
      <dgm:spPr/>
    </dgm:pt>
    <dgm:pt modelId="{AC2EB184-A0EA-BA42-9A1B-CBA1F4638406}" type="pres">
      <dgm:prSet presAssocID="{50FF73EE-5D83-B94F-8152-9065E06C24DF}" presName="rootText2" presStyleLbl="alignAcc1" presStyleIdx="0" presStyleCnt="0">
        <dgm:presLayoutVars>
          <dgm:chPref val="3"/>
        </dgm:presLayoutVars>
      </dgm:prSet>
      <dgm:spPr/>
    </dgm:pt>
    <dgm:pt modelId="{A820CE88-7977-274A-A423-2D878BF0D087}" type="pres">
      <dgm:prSet presAssocID="{50FF73EE-5D83-B94F-8152-9065E06C24DF}" presName="topArc2" presStyleLbl="parChTrans1D1" presStyleIdx="2" presStyleCnt="24"/>
      <dgm:spPr/>
    </dgm:pt>
    <dgm:pt modelId="{DDCAE3A4-2C16-D140-B938-5F8510F4D7CF}" type="pres">
      <dgm:prSet presAssocID="{50FF73EE-5D83-B94F-8152-9065E06C24DF}" presName="bottomArc2" presStyleLbl="parChTrans1D1" presStyleIdx="3" presStyleCnt="24"/>
      <dgm:spPr/>
    </dgm:pt>
    <dgm:pt modelId="{DF9759A6-F298-944D-94C3-8E8DE55F23BB}" type="pres">
      <dgm:prSet presAssocID="{50FF73EE-5D83-B94F-8152-9065E06C24DF}" presName="topConnNode2" presStyleLbl="node2" presStyleIdx="0" presStyleCnt="0"/>
      <dgm:spPr/>
    </dgm:pt>
    <dgm:pt modelId="{5A670516-3D39-074D-8234-D6EE4F59AA46}" type="pres">
      <dgm:prSet presAssocID="{50FF73EE-5D83-B94F-8152-9065E06C24DF}" presName="hierChild4" presStyleCnt="0"/>
      <dgm:spPr/>
    </dgm:pt>
    <dgm:pt modelId="{29B33489-EC2F-574E-8AB6-D6FDA39CD535}" type="pres">
      <dgm:prSet presAssocID="{540B1BC2-B456-C949-886C-79345DD886C4}" presName="Name28" presStyleLbl="parChTrans1D3" presStyleIdx="0" presStyleCnt="8"/>
      <dgm:spPr/>
    </dgm:pt>
    <dgm:pt modelId="{15646A23-C24B-DB4F-9A59-6C4B6643274A}" type="pres">
      <dgm:prSet presAssocID="{0DE58D5D-BE53-C24D-AA4E-CC3398F8FE7D}" presName="hierRoot2" presStyleCnt="0">
        <dgm:presLayoutVars>
          <dgm:hierBranch val="init"/>
        </dgm:presLayoutVars>
      </dgm:prSet>
      <dgm:spPr/>
    </dgm:pt>
    <dgm:pt modelId="{8C28D835-ADF0-204A-B15C-A001DEAED462}" type="pres">
      <dgm:prSet presAssocID="{0DE58D5D-BE53-C24D-AA4E-CC3398F8FE7D}" presName="rootComposite2" presStyleCnt="0"/>
      <dgm:spPr/>
    </dgm:pt>
    <dgm:pt modelId="{819A16D8-DA54-FF49-9BBF-BBF66D24E1EC}" type="pres">
      <dgm:prSet presAssocID="{0DE58D5D-BE53-C24D-AA4E-CC3398F8FE7D}" presName="rootText2" presStyleLbl="alignAcc1" presStyleIdx="0" presStyleCnt="0" custLinFactNeighborX="-18441">
        <dgm:presLayoutVars>
          <dgm:chPref val="3"/>
        </dgm:presLayoutVars>
      </dgm:prSet>
      <dgm:spPr/>
    </dgm:pt>
    <dgm:pt modelId="{CAD6E086-2C5C-0148-A86B-AF6B06BABF36}" type="pres">
      <dgm:prSet presAssocID="{0DE58D5D-BE53-C24D-AA4E-CC3398F8FE7D}" presName="topArc2" presStyleLbl="parChTrans1D1" presStyleIdx="4" presStyleCnt="24"/>
      <dgm:spPr/>
    </dgm:pt>
    <dgm:pt modelId="{6ACD42DB-0E08-9142-8C0D-063B5BF0DCAF}" type="pres">
      <dgm:prSet presAssocID="{0DE58D5D-BE53-C24D-AA4E-CC3398F8FE7D}" presName="bottomArc2" presStyleLbl="parChTrans1D1" presStyleIdx="5" presStyleCnt="24"/>
      <dgm:spPr/>
    </dgm:pt>
    <dgm:pt modelId="{DC4BF64B-DB92-6B4A-9FDD-F2E8926525F8}" type="pres">
      <dgm:prSet presAssocID="{0DE58D5D-BE53-C24D-AA4E-CC3398F8FE7D}" presName="topConnNode2" presStyleLbl="node3" presStyleIdx="0" presStyleCnt="0"/>
      <dgm:spPr/>
    </dgm:pt>
    <dgm:pt modelId="{85F2B095-2126-2848-8F55-26D1CADE7AC7}" type="pres">
      <dgm:prSet presAssocID="{0DE58D5D-BE53-C24D-AA4E-CC3398F8FE7D}" presName="hierChild4" presStyleCnt="0"/>
      <dgm:spPr/>
    </dgm:pt>
    <dgm:pt modelId="{ACBDF4AC-0B5D-8B4B-B819-E2CB1D07BF8C}" type="pres">
      <dgm:prSet presAssocID="{0DE58D5D-BE53-C24D-AA4E-CC3398F8FE7D}" presName="hierChild5" presStyleCnt="0"/>
      <dgm:spPr/>
    </dgm:pt>
    <dgm:pt modelId="{7EA452BF-43DC-4547-8E4A-E5ACDC4D1093}" type="pres">
      <dgm:prSet presAssocID="{339A6390-6379-3147-A5EF-D0790B7850C9}" presName="Name28" presStyleLbl="parChTrans1D3" presStyleIdx="1" presStyleCnt="8"/>
      <dgm:spPr/>
    </dgm:pt>
    <dgm:pt modelId="{2CC2A5A1-1FE6-A349-AA42-DAB3EB3EA75E}" type="pres">
      <dgm:prSet presAssocID="{6C62AF9B-25A4-AC42-BF28-80EF7306FCBD}" presName="hierRoot2" presStyleCnt="0">
        <dgm:presLayoutVars>
          <dgm:hierBranch val="init"/>
        </dgm:presLayoutVars>
      </dgm:prSet>
      <dgm:spPr/>
    </dgm:pt>
    <dgm:pt modelId="{BBF7C780-D9FD-1842-AA06-AA523B7FD490}" type="pres">
      <dgm:prSet presAssocID="{6C62AF9B-25A4-AC42-BF28-80EF7306FCBD}" presName="rootComposite2" presStyleCnt="0"/>
      <dgm:spPr/>
    </dgm:pt>
    <dgm:pt modelId="{2DD493FE-7663-534E-8A44-2762CE9BCFA9}" type="pres">
      <dgm:prSet presAssocID="{6C62AF9B-25A4-AC42-BF28-80EF7306FCBD}" presName="rootText2" presStyleLbl="alignAcc1" presStyleIdx="0" presStyleCnt="0" custLinFactNeighborX="-36007" custLinFactNeighborY="2823">
        <dgm:presLayoutVars>
          <dgm:chPref val="3"/>
        </dgm:presLayoutVars>
      </dgm:prSet>
      <dgm:spPr/>
    </dgm:pt>
    <dgm:pt modelId="{85DB0FD1-A4CF-9E49-94F8-009609263A99}" type="pres">
      <dgm:prSet presAssocID="{6C62AF9B-25A4-AC42-BF28-80EF7306FCBD}" presName="topArc2" presStyleLbl="parChTrans1D1" presStyleIdx="6" presStyleCnt="24"/>
      <dgm:spPr/>
    </dgm:pt>
    <dgm:pt modelId="{7ED29D24-55D3-AF41-8BB3-DDEC15F725AD}" type="pres">
      <dgm:prSet presAssocID="{6C62AF9B-25A4-AC42-BF28-80EF7306FCBD}" presName="bottomArc2" presStyleLbl="parChTrans1D1" presStyleIdx="7" presStyleCnt="24"/>
      <dgm:spPr/>
    </dgm:pt>
    <dgm:pt modelId="{234C9A0F-8BF6-534E-9475-4411C3DE5E5B}" type="pres">
      <dgm:prSet presAssocID="{6C62AF9B-25A4-AC42-BF28-80EF7306FCBD}" presName="topConnNode2" presStyleLbl="node3" presStyleIdx="0" presStyleCnt="0"/>
      <dgm:spPr/>
    </dgm:pt>
    <dgm:pt modelId="{1DC67A9B-9E0E-D64B-B937-760C6CB41FD1}" type="pres">
      <dgm:prSet presAssocID="{6C62AF9B-25A4-AC42-BF28-80EF7306FCBD}" presName="hierChild4" presStyleCnt="0"/>
      <dgm:spPr/>
    </dgm:pt>
    <dgm:pt modelId="{1E866C61-EBF0-2542-BB8D-3B45FB3FA82A}" type="pres">
      <dgm:prSet presAssocID="{6C62AF9B-25A4-AC42-BF28-80EF7306FCBD}" presName="hierChild5" presStyleCnt="0"/>
      <dgm:spPr/>
    </dgm:pt>
    <dgm:pt modelId="{F6C5B89C-553F-1C4C-841E-4B6C837F7D7C}" type="pres">
      <dgm:prSet presAssocID="{548D2CA7-C31E-8848-9470-AA59B6012E53}" presName="Name28" presStyleLbl="parChTrans1D3" presStyleIdx="2" presStyleCnt="8"/>
      <dgm:spPr/>
    </dgm:pt>
    <dgm:pt modelId="{654DBC31-26CE-C945-8075-B6F8730DA3B1}" type="pres">
      <dgm:prSet presAssocID="{521E9FBF-A148-B54B-9AF5-B6A51B47DABE}" presName="hierRoot2" presStyleCnt="0">
        <dgm:presLayoutVars>
          <dgm:hierBranch val="init"/>
        </dgm:presLayoutVars>
      </dgm:prSet>
      <dgm:spPr/>
    </dgm:pt>
    <dgm:pt modelId="{A84BE057-2A3D-C24C-B7D0-3CF9495CA485}" type="pres">
      <dgm:prSet presAssocID="{521E9FBF-A148-B54B-9AF5-B6A51B47DABE}" presName="rootComposite2" presStyleCnt="0"/>
      <dgm:spPr/>
    </dgm:pt>
    <dgm:pt modelId="{D64AE430-386A-6D44-8C10-65C39586AE5C}" type="pres">
      <dgm:prSet presAssocID="{521E9FBF-A148-B54B-9AF5-B6A51B47DABE}" presName="rootText2" presStyleLbl="alignAcc1" presStyleIdx="0" presStyleCnt="0" custLinFactX="-21662" custLinFactY="-200000" custLinFactNeighborX="-100000" custLinFactNeighborY="-278999">
        <dgm:presLayoutVars>
          <dgm:chPref val="3"/>
        </dgm:presLayoutVars>
      </dgm:prSet>
      <dgm:spPr/>
    </dgm:pt>
    <dgm:pt modelId="{DAB1B0A7-4242-B546-8610-C93342E9E4A1}" type="pres">
      <dgm:prSet presAssocID="{521E9FBF-A148-B54B-9AF5-B6A51B47DABE}" presName="topArc2" presStyleLbl="parChTrans1D1" presStyleIdx="8" presStyleCnt="24"/>
      <dgm:spPr/>
    </dgm:pt>
    <dgm:pt modelId="{AF47E718-9856-6644-9D95-1436D347D10E}" type="pres">
      <dgm:prSet presAssocID="{521E9FBF-A148-B54B-9AF5-B6A51B47DABE}" presName="bottomArc2" presStyleLbl="parChTrans1D1" presStyleIdx="9" presStyleCnt="24"/>
      <dgm:spPr/>
    </dgm:pt>
    <dgm:pt modelId="{44E6AE88-700E-6B45-9A6B-98F8308CE668}" type="pres">
      <dgm:prSet presAssocID="{521E9FBF-A148-B54B-9AF5-B6A51B47DABE}" presName="topConnNode2" presStyleLbl="node3" presStyleIdx="0" presStyleCnt="0"/>
      <dgm:spPr/>
    </dgm:pt>
    <dgm:pt modelId="{89A539B3-8016-254A-A7D1-36FC24A01084}" type="pres">
      <dgm:prSet presAssocID="{521E9FBF-A148-B54B-9AF5-B6A51B47DABE}" presName="hierChild4" presStyleCnt="0"/>
      <dgm:spPr/>
    </dgm:pt>
    <dgm:pt modelId="{32279D05-A5E6-5F44-9A40-C36DBBAFF592}" type="pres">
      <dgm:prSet presAssocID="{521E9FBF-A148-B54B-9AF5-B6A51B47DABE}" presName="hierChild5" presStyleCnt="0"/>
      <dgm:spPr/>
    </dgm:pt>
    <dgm:pt modelId="{61507624-5512-1D41-A5A6-B29BC3505A85}" type="pres">
      <dgm:prSet presAssocID="{AEA8651F-62C5-4D49-A197-F0D4585A9293}" presName="Name28" presStyleLbl="parChTrans1D3" presStyleIdx="3" presStyleCnt="8"/>
      <dgm:spPr/>
    </dgm:pt>
    <dgm:pt modelId="{A5435719-9F85-DB49-9F3E-A07754634893}" type="pres">
      <dgm:prSet presAssocID="{23BECE97-CFB1-ED4D-AF06-EB1D01D1981D}" presName="hierRoot2" presStyleCnt="0">
        <dgm:presLayoutVars>
          <dgm:hierBranch val="init"/>
        </dgm:presLayoutVars>
      </dgm:prSet>
      <dgm:spPr/>
    </dgm:pt>
    <dgm:pt modelId="{4DA084A4-733A-3643-A112-664A4D4F03B2}" type="pres">
      <dgm:prSet presAssocID="{23BECE97-CFB1-ED4D-AF06-EB1D01D1981D}" presName="rootComposite2" presStyleCnt="0"/>
      <dgm:spPr/>
    </dgm:pt>
    <dgm:pt modelId="{BE5668DD-9E8E-104D-A2E8-0AB38AD0E4B2}" type="pres">
      <dgm:prSet presAssocID="{23BECE97-CFB1-ED4D-AF06-EB1D01D1981D}" presName="rootText2" presStyleLbl="alignAcc1" presStyleIdx="0" presStyleCnt="0" custLinFactX="-17528" custLinFactY="-181943" custLinFactNeighborX="-100000" custLinFactNeighborY="-200000">
        <dgm:presLayoutVars>
          <dgm:chPref val="3"/>
        </dgm:presLayoutVars>
      </dgm:prSet>
      <dgm:spPr/>
    </dgm:pt>
    <dgm:pt modelId="{2AED47A0-9728-BA49-8DA4-E1A40F284CF5}" type="pres">
      <dgm:prSet presAssocID="{23BECE97-CFB1-ED4D-AF06-EB1D01D1981D}" presName="topArc2" presStyleLbl="parChTrans1D1" presStyleIdx="10" presStyleCnt="24"/>
      <dgm:spPr/>
    </dgm:pt>
    <dgm:pt modelId="{DEAB0C58-50EF-D347-B4F1-71921D23B24D}" type="pres">
      <dgm:prSet presAssocID="{23BECE97-CFB1-ED4D-AF06-EB1D01D1981D}" presName="bottomArc2" presStyleLbl="parChTrans1D1" presStyleIdx="11" presStyleCnt="24"/>
      <dgm:spPr/>
    </dgm:pt>
    <dgm:pt modelId="{555D246F-EBC8-A145-92CC-A13033DF8922}" type="pres">
      <dgm:prSet presAssocID="{23BECE97-CFB1-ED4D-AF06-EB1D01D1981D}" presName="topConnNode2" presStyleLbl="node3" presStyleIdx="0" presStyleCnt="0"/>
      <dgm:spPr/>
    </dgm:pt>
    <dgm:pt modelId="{559EF83D-8BC5-AB45-B68E-3EF59BF6EFEE}" type="pres">
      <dgm:prSet presAssocID="{23BECE97-CFB1-ED4D-AF06-EB1D01D1981D}" presName="hierChild4" presStyleCnt="0"/>
      <dgm:spPr/>
    </dgm:pt>
    <dgm:pt modelId="{021EC640-2790-7D4F-927A-6CA3D99F7445}" type="pres">
      <dgm:prSet presAssocID="{23BECE97-CFB1-ED4D-AF06-EB1D01D1981D}" presName="hierChild5" presStyleCnt="0"/>
      <dgm:spPr/>
    </dgm:pt>
    <dgm:pt modelId="{1110CFF5-6097-0149-8C9C-8FF038E65082}" type="pres">
      <dgm:prSet presAssocID="{50FF73EE-5D83-B94F-8152-9065E06C24DF}" presName="hierChild5" presStyleCnt="0"/>
      <dgm:spPr/>
    </dgm:pt>
    <dgm:pt modelId="{FB235CCD-0652-8F45-9301-F59D8A1A3D64}" type="pres">
      <dgm:prSet presAssocID="{2856D118-CFF9-3145-98EB-1B849F5D9CD4}" presName="Name28" presStyleLbl="parChTrans1D2" presStyleIdx="1" presStyleCnt="3"/>
      <dgm:spPr/>
    </dgm:pt>
    <dgm:pt modelId="{F4465C47-D3A8-C946-9E5F-ADA2D5F1415C}" type="pres">
      <dgm:prSet presAssocID="{DA79A2B4-13A3-9941-A4CE-B628D1307C22}" presName="hierRoot2" presStyleCnt="0">
        <dgm:presLayoutVars>
          <dgm:hierBranch val="init"/>
        </dgm:presLayoutVars>
      </dgm:prSet>
      <dgm:spPr/>
    </dgm:pt>
    <dgm:pt modelId="{5C926C19-932F-FE47-B04A-3CD9264D45C2}" type="pres">
      <dgm:prSet presAssocID="{DA79A2B4-13A3-9941-A4CE-B628D1307C22}" presName="rootComposite2" presStyleCnt="0"/>
      <dgm:spPr/>
    </dgm:pt>
    <dgm:pt modelId="{015A4D5B-F78C-8747-9C3C-17B0115AB079}" type="pres">
      <dgm:prSet presAssocID="{DA79A2B4-13A3-9941-A4CE-B628D1307C22}" presName="rootText2" presStyleLbl="alignAcc1" presStyleIdx="0" presStyleCnt="0">
        <dgm:presLayoutVars>
          <dgm:chPref val="3"/>
        </dgm:presLayoutVars>
      </dgm:prSet>
      <dgm:spPr/>
    </dgm:pt>
    <dgm:pt modelId="{2BE83D2F-48DC-8F41-A2BC-167B0D9A35A2}" type="pres">
      <dgm:prSet presAssocID="{DA79A2B4-13A3-9941-A4CE-B628D1307C22}" presName="topArc2" presStyleLbl="parChTrans1D1" presStyleIdx="12" presStyleCnt="24"/>
      <dgm:spPr/>
    </dgm:pt>
    <dgm:pt modelId="{4096C514-4ACB-734C-B4E6-DD7147479690}" type="pres">
      <dgm:prSet presAssocID="{DA79A2B4-13A3-9941-A4CE-B628D1307C22}" presName="bottomArc2" presStyleLbl="parChTrans1D1" presStyleIdx="13" presStyleCnt="24"/>
      <dgm:spPr/>
    </dgm:pt>
    <dgm:pt modelId="{B84CB511-55B9-CF41-A75D-6DA2D25E6538}" type="pres">
      <dgm:prSet presAssocID="{DA79A2B4-13A3-9941-A4CE-B628D1307C22}" presName="topConnNode2" presStyleLbl="node2" presStyleIdx="0" presStyleCnt="0"/>
      <dgm:spPr/>
    </dgm:pt>
    <dgm:pt modelId="{390365B9-B208-8E4D-AEBD-982D8E35615E}" type="pres">
      <dgm:prSet presAssocID="{DA79A2B4-13A3-9941-A4CE-B628D1307C22}" presName="hierChild4" presStyleCnt="0"/>
      <dgm:spPr/>
    </dgm:pt>
    <dgm:pt modelId="{8CF08F83-FA50-7245-9F42-7F423DEF7EB6}" type="pres">
      <dgm:prSet presAssocID="{BC40FE0C-6E6E-3640-B126-4FF02A226179}" presName="Name28" presStyleLbl="parChTrans1D3" presStyleIdx="4" presStyleCnt="8"/>
      <dgm:spPr/>
    </dgm:pt>
    <dgm:pt modelId="{50DAB3E5-B2D4-F94E-915C-D1363F1818AB}" type="pres">
      <dgm:prSet presAssocID="{F0C78772-EAC3-4B4B-BE81-A80F57440750}" presName="hierRoot2" presStyleCnt="0">
        <dgm:presLayoutVars>
          <dgm:hierBranch val="init"/>
        </dgm:presLayoutVars>
      </dgm:prSet>
      <dgm:spPr/>
    </dgm:pt>
    <dgm:pt modelId="{739E8D30-9F0A-B648-B4C6-B812959D1E0A}" type="pres">
      <dgm:prSet presAssocID="{F0C78772-EAC3-4B4B-BE81-A80F57440750}" presName="rootComposite2" presStyleCnt="0"/>
      <dgm:spPr/>
    </dgm:pt>
    <dgm:pt modelId="{BF1A749B-32C6-7644-925E-1EFE682FB90D}" type="pres">
      <dgm:prSet presAssocID="{F0C78772-EAC3-4B4B-BE81-A80F57440750}" presName="rootText2" presStyleLbl="alignAcc1" presStyleIdx="0" presStyleCnt="0">
        <dgm:presLayoutVars>
          <dgm:chPref val="3"/>
        </dgm:presLayoutVars>
      </dgm:prSet>
      <dgm:spPr/>
    </dgm:pt>
    <dgm:pt modelId="{F5FD334F-44DD-DE46-AF34-FDDCDF8164C4}" type="pres">
      <dgm:prSet presAssocID="{F0C78772-EAC3-4B4B-BE81-A80F57440750}" presName="topArc2" presStyleLbl="parChTrans1D1" presStyleIdx="14" presStyleCnt="24"/>
      <dgm:spPr/>
    </dgm:pt>
    <dgm:pt modelId="{3272413E-1C6C-C948-B004-802BC4CD50B3}" type="pres">
      <dgm:prSet presAssocID="{F0C78772-EAC3-4B4B-BE81-A80F57440750}" presName="bottomArc2" presStyleLbl="parChTrans1D1" presStyleIdx="15" presStyleCnt="24"/>
      <dgm:spPr/>
    </dgm:pt>
    <dgm:pt modelId="{4CBC7E41-812E-8040-9B1C-1BA043BE7DF6}" type="pres">
      <dgm:prSet presAssocID="{F0C78772-EAC3-4B4B-BE81-A80F57440750}" presName="topConnNode2" presStyleLbl="node3" presStyleIdx="0" presStyleCnt="0"/>
      <dgm:spPr/>
    </dgm:pt>
    <dgm:pt modelId="{ED6089DE-3429-BA46-B164-7A2FFBE6B27E}" type="pres">
      <dgm:prSet presAssocID="{F0C78772-EAC3-4B4B-BE81-A80F57440750}" presName="hierChild4" presStyleCnt="0"/>
      <dgm:spPr/>
    </dgm:pt>
    <dgm:pt modelId="{678BD54C-A49F-F744-9371-3A0DCDB906DD}" type="pres">
      <dgm:prSet presAssocID="{F0C78772-EAC3-4B4B-BE81-A80F57440750}" presName="hierChild5" presStyleCnt="0"/>
      <dgm:spPr/>
    </dgm:pt>
    <dgm:pt modelId="{B82E6F80-4CC2-C745-840D-56B300A7C94C}" type="pres">
      <dgm:prSet presAssocID="{CCBDA307-AD66-6248-BFF2-9034DA54E4BB}" presName="Name28" presStyleLbl="parChTrans1D3" presStyleIdx="5" presStyleCnt="8"/>
      <dgm:spPr/>
    </dgm:pt>
    <dgm:pt modelId="{05461814-ABE7-3247-8477-826418FA5B24}" type="pres">
      <dgm:prSet presAssocID="{19804267-2FCE-8B40-A7C8-4DB98DDE13C6}" presName="hierRoot2" presStyleCnt="0">
        <dgm:presLayoutVars>
          <dgm:hierBranch val="init"/>
        </dgm:presLayoutVars>
      </dgm:prSet>
      <dgm:spPr/>
    </dgm:pt>
    <dgm:pt modelId="{F9857E48-9F90-1E42-AF3B-E86789AB5A88}" type="pres">
      <dgm:prSet presAssocID="{19804267-2FCE-8B40-A7C8-4DB98DDE13C6}" presName="rootComposite2" presStyleCnt="0"/>
      <dgm:spPr/>
    </dgm:pt>
    <dgm:pt modelId="{8FCF3A6F-3996-214F-B955-86F32E221EC8}" type="pres">
      <dgm:prSet presAssocID="{19804267-2FCE-8B40-A7C8-4DB98DDE13C6}" presName="rootText2" presStyleLbl="alignAcc1" presStyleIdx="0" presStyleCnt="0">
        <dgm:presLayoutVars>
          <dgm:chPref val="3"/>
        </dgm:presLayoutVars>
      </dgm:prSet>
      <dgm:spPr/>
    </dgm:pt>
    <dgm:pt modelId="{1FDDC923-5547-9349-AD57-98E14EBAAC58}" type="pres">
      <dgm:prSet presAssocID="{19804267-2FCE-8B40-A7C8-4DB98DDE13C6}" presName="topArc2" presStyleLbl="parChTrans1D1" presStyleIdx="16" presStyleCnt="24"/>
      <dgm:spPr/>
    </dgm:pt>
    <dgm:pt modelId="{BAFDFF75-6A02-6246-9D61-8AC9C621FC72}" type="pres">
      <dgm:prSet presAssocID="{19804267-2FCE-8B40-A7C8-4DB98DDE13C6}" presName="bottomArc2" presStyleLbl="parChTrans1D1" presStyleIdx="17" presStyleCnt="24"/>
      <dgm:spPr/>
    </dgm:pt>
    <dgm:pt modelId="{752A8124-6B53-5A48-B8EE-94FFD993DA86}" type="pres">
      <dgm:prSet presAssocID="{19804267-2FCE-8B40-A7C8-4DB98DDE13C6}" presName="topConnNode2" presStyleLbl="node3" presStyleIdx="0" presStyleCnt="0"/>
      <dgm:spPr/>
    </dgm:pt>
    <dgm:pt modelId="{29D35176-08D8-4E42-A86E-635480CF80C5}" type="pres">
      <dgm:prSet presAssocID="{19804267-2FCE-8B40-A7C8-4DB98DDE13C6}" presName="hierChild4" presStyleCnt="0"/>
      <dgm:spPr/>
    </dgm:pt>
    <dgm:pt modelId="{8BD84D3B-2E6B-D54B-B3D9-DA9B857D057A}" type="pres">
      <dgm:prSet presAssocID="{19804267-2FCE-8B40-A7C8-4DB98DDE13C6}" presName="hierChild5" presStyleCnt="0"/>
      <dgm:spPr/>
    </dgm:pt>
    <dgm:pt modelId="{B3810FBB-0EF9-9247-8189-0D6105A25BAF}" type="pres">
      <dgm:prSet presAssocID="{DA79A2B4-13A3-9941-A4CE-B628D1307C22}" presName="hierChild5" presStyleCnt="0"/>
      <dgm:spPr/>
    </dgm:pt>
    <dgm:pt modelId="{E37A2DCE-DA96-9F49-B89E-7AD95B75A313}" type="pres">
      <dgm:prSet presAssocID="{6CFE7A99-A1C1-1E4A-B719-903AABE78BD9}" presName="Name28" presStyleLbl="parChTrans1D2" presStyleIdx="2" presStyleCnt="3"/>
      <dgm:spPr/>
    </dgm:pt>
    <dgm:pt modelId="{177D0ED7-3F27-0F47-A5A4-97EAFF85AF93}" type="pres">
      <dgm:prSet presAssocID="{CB1E6A57-2568-6F4A-AB5C-5FB0F5D69A56}" presName="hierRoot2" presStyleCnt="0">
        <dgm:presLayoutVars>
          <dgm:hierBranch val="init"/>
        </dgm:presLayoutVars>
      </dgm:prSet>
      <dgm:spPr/>
    </dgm:pt>
    <dgm:pt modelId="{5ADB1EF1-00E2-ED46-9050-0FEC33652491}" type="pres">
      <dgm:prSet presAssocID="{CB1E6A57-2568-6F4A-AB5C-5FB0F5D69A56}" presName="rootComposite2" presStyleCnt="0"/>
      <dgm:spPr/>
    </dgm:pt>
    <dgm:pt modelId="{712FBA61-840E-B546-83C8-C0EFB8D0AB74}" type="pres">
      <dgm:prSet presAssocID="{CB1E6A57-2568-6F4A-AB5C-5FB0F5D69A56}" presName="rootText2" presStyleLbl="alignAcc1" presStyleIdx="0" presStyleCnt="0">
        <dgm:presLayoutVars>
          <dgm:chPref val="3"/>
        </dgm:presLayoutVars>
      </dgm:prSet>
      <dgm:spPr/>
    </dgm:pt>
    <dgm:pt modelId="{2C941B7F-3670-854A-B141-2C965293AE89}" type="pres">
      <dgm:prSet presAssocID="{CB1E6A57-2568-6F4A-AB5C-5FB0F5D69A56}" presName="topArc2" presStyleLbl="parChTrans1D1" presStyleIdx="18" presStyleCnt="24"/>
      <dgm:spPr/>
    </dgm:pt>
    <dgm:pt modelId="{D3E8FCC4-E971-4440-9CA0-4A447520A5A6}" type="pres">
      <dgm:prSet presAssocID="{CB1E6A57-2568-6F4A-AB5C-5FB0F5D69A56}" presName="bottomArc2" presStyleLbl="parChTrans1D1" presStyleIdx="19" presStyleCnt="24"/>
      <dgm:spPr/>
    </dgm:pt>
    <dgm:pt modelId="{46BC7087-A8EA-0D45-84F2-DC54EDACF8A3}" type="pres">
      <dgm:prSet presAssocID="{CB1E6A57-2568-6F4A-AB5C-5FB0F5D69A56}" presName="topConnNode2" presStyleLbl="node2" presStyleIdx="0" presStyleCnt="0"/>
      <dgm:spPr/>
    </dgm:pt>
    <dgm:pt modelId="{4C462E29-0802-BF40-9EA9-49C60A0DE764}" type="pres">
      <dgm:prSet presAssocID="{CB1E6A57-2568-6F4A-AB5C-5FB0F5D69A56}" presName="hierChild4" presStyleCnt="0"/>
      <dgm:spPr/>
    </dgm:pt>
    <dgm:pt modelId="{C3507E39-0425-1043-A25D-766AFC293594}" type="pres">
      <dgm:prSet presAssocID="{8B28CCB0-E6D4-214C-993B-11486F4C3661}" presName="Name28" presStyleLbl="parChTrans1D3" presStyleIdx="6" presStyleCnt="8"/>
      <dgm:spPr/>
    </dgm:pt>
    <dgm:pt modelId="{6B4C1953-C668-964B-92C0-ABD851B307C9}" type="pres">
      <dgm:prSet presAssocID="{F13DBC0E-96BA-914B-B302-C2AF68190A04}" presName="hierRoot2" presStyleCnt="0">
        <dgm:presLayoutVars>
          <dgm:hierBranch val="init"/>
        </dgm:presLayoutVars>
      </dgm:prSet>
      <dgm:spPr/>
    </dgm:pt>
    <dgm:pt modelId="{9F075747-A7A1-D144-A334-535531F81439}" type="pres">
      <dgm:prSet presAssocID="{F13DBC0E-96BA-914B-B302-C2AF68190A04}" presName="rootComposite2" presStyleCnt="0"/>
      <dgm:spPr/>
    </dgm:pt>
    <dgm:pt modelId="{EAD4B22C-AFF0-3B4E-87C5-CE761AD4074D}" type="pres">
      <dgm:prSet presAssocID="{F13DBC0E-96BA-914B-B302-C2AF68190A04}" presName="rootText2" presStyleLbl="alignAcc1" presStyleIdx="0" presStyleCnt="0" custScaleX="189098" custScaleY="163295" custLinFactNeighborY="3704">
        <dgm:presLayoutVars>
          <dgm:chPref val="3"/>
        </dgm:presLayoutVars>
      </dgm:prSet>
      <dgm:spPr/>
    </dgm:pt>
    <dgm:pt modelId="{2B45CB03-2C34-BB43-A055-51D35003F06D}" type="pres">
      <dgm:prSet presAssocID="{F13DBC0E-96BA-914B-B302-C2AF68190A04}" presName="topArc2" presStyleLbl="parChTrans1D1" presStyleIdx="20" presStyleCnt="24"/>
      <dgm:spPr/>
    </dgm:pt>
    <dgm:pt modelId="{6F1EC80F-F422-C34B-AE77-474542BF8F56}" type="pres">
      <dgm:prSet presAssocID="{F13DBC0E-96BA-914B-B302-C2AF68190A04}" presName="bottomArc2" presStyleLbl="parChTrans1D1" presStyleIdx="21" presStyleCnt="24"/>
      <dgm:spPr/>
    </dgm:pt>
    <dgm:pt modelId="{2AD5022E-E083-A347-A108-7DC68187C91E}" type="pres">
      <dgm:prSet presAssocID="{F13DBC0E-96BA-914B-B302-C2AF68190A04}" presName="topConnNode2" presStyleLbl="node3" presStyleIdx="0" presStyleCnt="0"/>
      <dgm:spPr/>
    </dgm:pt>
    <dgm:pt modelId="{6C032D6D-D1A5-994F-9000-EAB7480C72F5}" type="pres">
      <dgm:prSet presAssocID="{F13DBC0E-96BA-914B-B302-C2AF68190A04}" presName="hierChild4" presStyleCnt="0"/>
      <dgm:spPr/>
    </dgm:pt>
    <dgm:pt modelId="{096CBFBE-8368-6042-9E03-5F0E520A61B9}" type="pres">
      <dgm:prSet presAssocID="{F13DBC0E-96BA-914B-B302-C2AF68190A04}" presName="hierChild5" presStyleCnt="0"/>
      <dgm:spPr/>
    </dgm:pt>
    <dgm:pt modelId="{C089866D-8555-E24A-931F-3D621BB0A169}" type="pres">
      <dgm:prSet presAssocID="{5E7A7AD2-3E7E-DF4E-9A6D-84B83E2FD986}" presName="Name28" presStyleLbl="parChTrans1D3" presStyleIdx="7" presStyleCnt="8"/>
      <dgm:spPr/>
    </dgm:pt>
    <dgm:pt modelId="{F69FA9B6-E60B-E049-A225-3FCC5E2C4C5E}" type="pres">
      <dgm:prSet presAssocID="{DD11D050-69AE-124E-BE3D-A93331BB8EA6}" presName="hierRoot2" presStyleCnt="0">
        <dgm:presLayoutVars>
          <dgm:hierBranch val="init"/>
        </dgm:presLayoutVars>
      </dgm:prSet>
      <dgm:spPr/>
    </dgm:pt>
    <dgm:pt modelId="{FDB93139-504A-EB42-9E16-81102D85C548}" type="pres">
      <dgm:prSet presAssocID="{DD11D050-69AE-124E-BE3D-A93331BB8EA6}" presName="rootComposite2" presStyleCnt="0"/>
      <dgm:spPr/>
    </dgm:pt>
    <dgm:pt modelId="{832E5B8F-E9F4-164A-815C-19ACC8429756}" type="pres">
      <dgm:prSet presAssocID="{DD11D050-69AE-124E-BE3D-A93331BB8EA6}" presName="rootText2" presStyleLbl="alignAcc1" presStyleIdx="0" presStyleCnt="0">
        <dgm:presLayoutVars>
          <dgm:chPref val="3"/>
        </dgm:presLayoutVars>
      </dgm:prSet>
      <dgm:spPr/>
    </dgm:pt>
    <dgm:pt modelId="{83855CBC-A73D-6145-8BA4-8910D27F87BC}" type="pres">
      <dgm:prSet presAssocID="{DD11D050-69AE-124E-BE3D-A93331BB8EA6}" presName="topArc2" presStyleLbl="parChTrans1D1" presStyleIdx="22" presStyleCnt="24"/>
      <dgm:spPr/>
    </dgm:pt>
    <dgm:pt modelId="{B871C184-2AAD-6D4D-949F-4EBAD89E0BB3}" type="pres">
      <dgm:prSet presAssocID="{DD11D050-69AE-124E-BE3D-A93331BB8EA6}" presName="bottomArc2" presStyleLbl="parChTrans1D1" presStyleIdx="23" presStyleCnt="24"/>
      <dgm:spPr/>
    </dgm:pt>
    <dgm:pt modelId="{2A3F7CBE-3427-A147-B8AF-911E843C8141}" type="pres">
      <dgm:prSet presAssocID="{DD11D050-69AE-124E-BE3D-A93331BB8EA6}" presName="topConnNode2" presStyleLbl="node3" presStyleIdx="0" presStyleCnt="0"/>
      <dgm:spPr/>
    </dgm:pt>
    <dgm:pt modelId="{2F31FDDA-8C17-254F-807E-00EC7DE25E1D}" type="pres">
      <dgm:prSet presAssocID="{DD11D050-69AE-124E-BE3D-A93331BB8EA6}" presName="hierChild4" presStyleCnt="0"/>
      <dgm:spPr/>
    </dgm:pt>
    <dgm:pt modelId="{ACD3BF0A-8F48-1C4E-A086-097C2917F515}" type="pres">
      <dgm:prSet presAssocID="{DD11D050-69AE-124E-BE3D-A93331BB8EA6}" presName="hierChild5" presStyleCnt="0"/>
      <dgm:spPr/>
    </dgm:pt>
    <dgm:pt modelId="{E47DA9F7-7643-EE4C-89A3-286D6AF9B5A8}" type="pres">
      <dgm:prSet presAssocID="{CB1E6A57-2568-6F4A-AB5C-5FB0F5D69A56}" presName="hierChild5" presStyleCnt="0"/>
      <dgm:spPr/>
    </dgm:pt>
    <dgm:pt modelId="{29A388F6-910A-DD41-B040-994218145393}" type="pres">
      <dgm:prSet presAssocID="{5DDFB448-DE8F-E24D-B9F9-F45515300DCD}" presName="hierChild3" presStyleCnt="0"/>
      <dgm:spPr/>
    </dgm:pt>
  </dgm:ptLst>
  <dgm:cxnLst>
    <dgm:cxn modelId="{0AF4BF07-88A1-4D41-996B-469A957F45E0}" type="presOf" srcId="{5E7A7AD2-3E7E-DF4E-9A6D-84B83E2FD986}" destId="{C089866D-8555-E24A-931F-3D621BB0A169}" srcOrd="0" destOrd="0" presId="urn:microsoft.com/office/officeart/2008/layout/HalfCircleOrganizationChart"/>
    <dgm:cxn modelId="{A1304D08-875E-694B-B400-CE61CA2DD647}" type="presOf" srcId="{19804267-2FCE-8B40-A7C8-4DB98DDE13C6}" destId="{752A8124-6B53-5A48-B8EE-94FFD993DA86}" srcOrd="1" destOrd="0" presId="urn:microsoft.com/office/officeart/2008/layout/HalfCircleOrganizationChart"/>
    <dgm:cxn modelId="{D56AD508-E31E-3643-8B63-574C6CE7E201}" type="presOf" srcId="{F0C78772-EAC3-4B4B-BE81-A80F57440750}" destId="{4CBC7E41-812E-8040-9B1C-1BA043BE7DF6}" srcOrd="1" destOrd="0" presId="urn:microsoft.com/office/officeart/2008/layout/HalfCircleOrganizationChart"/>
    <dgm:cxn modelId="{1473000A-D252-B744-983D-1E85B4618049}" type="presOf" srcId="{C0696AFE-31AD-AE45-834C-DA245BC00381}" destId="{44D478CF-EC7B-D64E-B71A-CA529AEE25E3}" srcOrd="0" destOrd="0" presId="urn:microsoft.com/office/officeart/2008/layout/HalfCircleOrganizationChart"/>
    <dgm:cxn modelId="{1E3CEE0C-1E59-3345-93DE-C1FB399934AE}" type="presOf" srcId="{23BECE97-CFB1-ED4D-AF06-EB1D01D1981D}" destId="{555D246F-EBC8-A145-92CC-A13033DF8922}" srcOrd="1" destOrd="0" presId="urn:microsoft.com/office/officeart/2008/layout/HalfCircleOrganizationChart"/>
    <dgm:cxn modelId="{EEEBDF0E-6CA6-8B44-A7EF-84E3AB4D2EDC}" type="presOf" srcId="{DD11D050-69AE-124E-BE3D-A93331BB8EA6}" destId="{832E5B8F-E9F4-164A-815C-19ACC8429756}" srcOrd="0" destOrd="0" presId="urn:microsoft.com/office/officeart/2008/layout/HalfCircleOrganizationChart"/>
    <dgm:cxn modelId="{31F92312-761A-0F42-8915-824485E07EE6}" type="presOf" srcId="{DA79A2B4-13A3-9941-A4CE-B628D1307C22}" destId="{B84CB511-55B9-CF41-A75D-6DA2D25E6538}" srcOrd="1" destOrd="0" presId="urn:microsoft.com/office/officeart/2008/layout/HalfCircleOrganizationChart"/>
    <dgm:cxn modelId="{A83F9729-0860-2744-BAA4-A9B809985990}" type="presOf" srcId="{6C62AF9B-25A4-AC42-BF28-80EF7306FCBD}" destId="{2DD493FE-7663-534E-8A44-2762CE9BCFA9}" srcOrd="0" destOrd="0" presId="urn:microsoft.com/office/officeart/2008/layout/HalfCircleOrganizationChart"/>
    <dgm:cxn modelId="{823E462A-1954-A646-8585-A666C03A4F3B}" type="presOf" srcId="{5DDFB448-DE8F-E24D-B9F9-F45515300DCD}" destId="{A2E2DE74-585A-364F-8067-5D4F5C848FFB}" srcOrd="1" destOrd="0" presId="urn:microsoft.com/office/officeart/2008/layout/HalfCircleOrganizationChart"/>
    <dgm:cxn modelId="{6311A32C-D476-4F40-921D-F3C43491BBCB}" type="presOf" srcId="{CB1E6A57-2568-6F4A-AB5C-5FB0F5D69A56}" destId="{712FBA61-840E-B546-83C8-C0EFB8D0AB74}" srcOrd="0" destOrd="0" presId="urn:microsoft.com/office/officeart/2008/layout/HalfCircleOrganizationChart"/>
    <dgm:cxn modelId="{448FD033-9697-B541-B791-3BDFD39A6296}" srcId="{50FF73EE-5D83-B94F-8152-9065E06C24DF}" destId="{0DE58D5D-BE53-C24D-AA4E-CC3398F8FE7D}" srcOrd="0" destOrd="0" parTransId="{540B1BC2-B456-C949-886C-79345DD886C4}" sibTransId="{BEBE4E18-3512-B943-8881-94D6444EA2DE}"/>
    <dgm:cxn modelId="{4ADA0044-0DE6-4C44-9214-CC7F43E306F7}" type="presOf" srcId="{6C62AF9B-25A4-AC42-BF28-80EF7306FCBD}" destId="{234C9A0F-8BF6-534E-9475-4411C3DE5E5B}" srcOrd="1" destOrd="0" presId="urn:microsoft.com/office/officeart/2008/layout/HalfCircleOrganizationChart"/>
    <dgm:cxn modelId="{83DEA44A-24E9-A04E-8EE5-5CBB40216996}" type="presOf" srcId="{EA0479D9-AE68-AF42-89D9-32E0703B5217}" destId="{D8C99E93-FB1E-CB4F-AC31-0C48ED60F634}" srcOrd="0" destOrd="0" presId="urn:microsoft.com/office/officeart/2008/layout/HalfCircleOrganizationChart"/>
    <dgm:cxn modelId="{D3304D4B-BEA2-8D45-BFE3-235199CA654C}" srcId="{50FF73EE-5D83-B94F-8152-9065E06C24DF}" destId="{6C62AF9B-25A4-AC42-BF28-80EF7306FCBD}" srcOrd="1" destOrd="0" parTransId="{339A6390-6379-3147-A5EF-D0790B7850C9}" sibTransId="{1D0534AB-9B25-C944-9648-3729873DDDE7}"/>
    <dgm:cxn modelId="{B821ED4F-531D-6449-A122-CF023B4FB697}" type="presOf" srcId="{2856D118-CFF9-3145-98EB-1B849F5D9CD4}" destId="{FB235CCD-0652-8F45-9301-F59D8A1A3D64}" srcOrd="0" destOrd="0" presId="urn:microsoft.com/office/officeart/2008/layout/HalfCircleOrganizationChart"/>
    <dgm:cxn modelId="{40C0D053-9163-434E-BAAD-D62C687DFF8E}" srcId="{C0696AFE-31AD-AE45-834C-DA245BC00381}" destId="{5DDFB448-DE8F-E24D-B9F9-F45515300DCD}" srcOrd="0" destOrd="0" parTransId="{ED531EB0-FA9B-0548-8474-E067342C328F}" sibTransId="{F31DA054-60FF-EA4C-814E-F07D37349525}"/>
    <dgm:cxn modelId="{DF3C4B5B-9442-F943-BFF1-3F3EEC14CB71}" type="presOf" srcId="{521E9FBF-A148-B54B-9AF5-B6A51B47DABE}" destId="{D64AE430-386A-6D44-8C10-65C39586AE5C}" srcOrd="0" destOrd="0" presId="urn:microsoft.com/office/officeart/2008/layout/HalfCircleOrganizationChart"/>
    <dgm:cxn modelId="{8C6A375D-565E-604E-AF18-0629961A73A0}" type="presOf" srcId="{50FF73EE-5D83-B94F-8152-9065E06C24DF}" destId="{AC2EB184-A0EA-BA42-9A1B-CBA1F4638406}" srcOrd="0" destOrd="0" presId="urn:microsoft.com/office/officeart/2008/layout/HalfCircleOrganizationChart"/>
    <dgm:cxn modelId="{0E13E35F-C684-814E-B977-F2F6D56AAFAF}" type="presOf" srcId="{8B28CCB0-E6D4-214C-993B-11486F4C3661}" destId="{C3507E39-0425-1043-A25D-766AFC293594}" srcOrd="0" destOrd="0" presId="urn:microsoft.com/office/officeart/2008/layout/HalfCircleOrganizationChart"/>
    <dgm:cxn modelId="{74F13564-2E15-3F41-BA83-ADC8919EDD13}" type="presOf" srcId="{23BECE97-CFB1-ED4D-AF06-EB1D01D1981D}" destId="{BE5668DD-9E8E-104D-A2E8-0AB38AD0E4B2}" srcOrd="0" destOrd="0" presId="urn:microsoft.com/office/officeart/2008/layout/HalfCircleOrganizationChart"/>
    <dgm:cxn modelId="{88640565-124C-C249-9FD9-A3710D9EFBAE}" type="presOf" srcId="{F13DBC0E-96BA-914B-B302-C2AF68190A04}" destId="{EAD4B22C-AFF0-3B4E-87C5-CE761AD4074D}" srcOrd="0" destOrd="0" presId="urn:microsoft.com/office/officeart/2008/layout/HalfCircleOrganizationChart"/>
    <dgm:cxn modelId="{346BFA73-3AD4-8F4C-9F27-4EB3C35BC260}" type="presOf" srcId="{521E9FBF-A148-B54B-9AF5-B6A51B47DABE}" destId="{44E6AE88-700E-6B45-9A6B-98F8308CE668}" srcOrd="1" destOrd="0" presId="urn:microsoft.com/office/officeart/2008/layout/HalfCircleOrganizationChart"/>
    <dgm:cxn modelId="{958E2F78-E5BC-C148-BB01-6BA6698B62C7}" type="presOf" srcId="{DD11D050-69AE-124E-BE3D-A93331BB8EA6}" destId="{2A3F7CBE-3427-A147-B8AF-911E843C8141}" srcOrd="1" destOrd="0" presId="urn:microsoft.com/office/officeart/2008/layout/HalfCircleOrganizationChart"/>
    <dgm:cxn modelId="{131A3F7F-FCFD-A14E-9AED-58A9F90AEFE6}" srcId="{50FF73EE-5D83-B94F-8152-9065E06C24DF}" destId="{521E9FBF-A148-B54B-9AF5-B6A51B47DABE}" srcOrd="2" destOrd="0" parTransId="{548D2CA7-C31E-8848-9470-AA59B6012E53}" sibTransId="{696E8F19-E260-CB40-9379-785A7B56C7C3}"/>
    <dgm:cxn modelId="{FAF3D284-D79D-0E4E-91B8-7B7145376504}" srcId="{5DDFB448-DE8F-E24D-B9F9-F45515300DCD}" destId="{50FF73EE-5D83-B94F-8152-9065E06C24DF}" srcOrd="0" destOrd="0" parTransId="{EA0479D9-AE68-AF42-89D9-32E0703B5217}" sibTransId="{67FEA54E-1F54-7D40-92B5-833FE23CE130}"/>
    <dgm:cxn modelId="{E6BAFF85-E8F8-EF4A-AFDC-86628975D85C}" type="presOf" srcId="{DA79A2B4-13A3-9941-A4CE-B628D1307C22}" destId="{015A4D5B-F78C-8747-9C3C-17B0115AB079}" srcOrd="0" destOrd="0" presId="urn:microsoft.com/office/officeart/2008/layout/HalfCircleOrganizationChart"/>
    <dgm:cxn modelId="{FE5B0786-79CB-A849-AC14-397F19975760}" srcId="{DA79A2B4-13A3-9941-A4CE-B628D1307C22}" destId="{F0C78772-EAC3-4B4B-BE81-A80F57440750}" srcOrd="0" destOrd="0" parTransId="{BC40FE0C-6E6E-3640-B126-4FF02A226179}" sibTransId="{BB50729F-0411-0F4E-9334-A3C33359AC09}"/>
    <dgm:cxn modelId="{34A00B8D-120C-D04E-BBB6-FC13D38F05F8}" type="presOf" srcId="{BC40FE0C-6E6E-3640-B126-4FF02A226179}" destId="{8CF08F83-FA50-7245-9F42-7F423DEF7EB6}" srcOrd="0" destOrd="0" presId="urn:microsoft.com/office/officeart/2008/layout/HalfCircleOrganizationChart"/>
    <dgm:cxn modelId="{ABD3DC8D-7F6D-7D4C-BC3F-C86530044C2B}" type="presOf" srcId="{CCBDA307-AD66-6248-BFF2-9034DA54E4BB}" destId="{B82E6F80-4CC2-C745-840D-56B300A7C94C}" srcOrd="0" destOrd="0" presId="urn:microsoft.com/office/officeart/2008/layout/HalfCircleOrganizationChart"/>
    <dgm:cxn modelId="{C04DC791-5A8F-3C45-A824-3561DAD80B5E}" type="presOf" srcId="{339A6390-6379-3147-A5EF-D0790B7850C9}" destId="{7EA452BF-43DC-4547-8E4A-E5ACDC4D1093}" srcOrd="0" destOrd="0" presId="urn:microsoft.com/office/officeart/2008/layout/HalfCircleOrganizationChart"/>
    <dgm:cxn modelId="{D2291893-E816-B442-B80C-612C6CD9BD40}" type="presOf" srcId="{50FF73EE-5D83-B94F-8152-9065E06C24DF}" destId="{DF9759A6-F298-944D-94C3-8E8DE55F23BB}" srcOrd="1" destOrd="0" presId="urn:microsoft.com/office/officeart/2008/layout/HalfCircleOrganizationChart"/>
    <dgm:cxn modelId="{D52D0C99-A3A5-4145-9F43-2682E2203A81}" type="presOf" srcId="{19804267-2FCE-8B40-A7C8-4DB98DDE13C6}" destId="{8FCF3A6F-3996-214F-B955-86F32E221EC8}" srcOrd="0" destOrd="0" presId="urn:microsoft.com/office/officeart/2008/layout/HalfCircleOrganizationChart"/>
    <dgm:cxn modelId="{3A80809A-B6B5-BA47-A88D-989068D56F3E}" srcId="{5DDFB448-DE8F-E24D-B9F9-F45515300DCD}" destId="{DA79A2B4-13A3-9941-A4CE-B628D1307C22}" srcOrd="1" destOrd="0" parTransId="{2856D118-CFF9-3145-98EB-1B849F5D9CD4}" sibTransId="{387DE859-77D6-F941-9907-87F0069F536D}"/>
    <dgm:cxn modelId="{BFE060A2-4CB0-794E-993B-F911ABC357B8}" srcId="{CB1E6A57-2568-6F4A-AB5C-5FB0F5D69A56}" destId="{DD11D050-69AE-124E-BE3D-A93331BB8EA6}" srcOrd="1" destOrd="0" parTransId="{5E7A7AD2-3E7E-DF4E-9A6D-84B83E2FD986}" sibTransId="{4B17AF40-3537-C94F-9091-EDF4457FFEEA}"/>
    <dgm:cxn modelId="{44F5E2BB-0FC2-7F4D-917F-D564AEE50FE1}" srcId="{CB1E6A57-2568-6F4A-AB5C-5FB0F5D69A56}" destId="{F13DBC0E-96BA-914B-B302-C2AF68190A04}" srcOrd="0" destOrd="0" parTransId="{8B28CCB0-E6D4-214C-993B-11486F4C3661}" sibTransId="{B47B87B6-23A0-1C40-BD1B-476BEFE567C3}"/>
    <dgm:cxn modelId="{B3217CC1-F588-6647-9265-B5AE5F0BB42D}" srcId="{50FF73EE-5D83-B94F-8152-9065E06C24DF}" destId="{23BECE97-CFB1-ED4D-AF06-EB1D01D1981D}" srcOrd="3" destOrd="0" parTransId="{AEA8651F-62C5-4D49-A197-F0D4585A9293}" sibTransId="{0CCD571A-C288-7845-BFF0-463766BB922A}"/>
    <dgm:cxn modelId="{C8D874C6-B3CB-734A-834C-F061C55BD321}" type="presOf" srcId="{5DDFB448-DE8F-E24D-B9F9-F45515300DCD}" destId="{2F741707-946E-2B4C-A172-E831BBD1A9F3}" srcOrd="0" destOrd="0" presId="urn:microsoft.com/office/officeart/2008/layout/HalfCircleOrganizationChart"/>
    <dgm:cxn modelId="{7AFA53C9-F045-8640-80B7-8C1A51316A1C}" type="presOf" srcId="{0DE58D5D-BE53-C24D-AA4E-CC3398F8FE7D}" destId="{DC4BF64B-DB92-6B4A-9FDD-F2E8926525F8}" srcOrd="1" destOrd="0" presId="urn:microsoft.com/office/officeart/2008/layout/HalfCircleOrganizationChart"/>
    <dgm:cxn modelId="{0C1F9ECF-E5AE-D940-8320-3A35020D5C6A}" type="presOf" srcId="{F0C78772-EAC3-4B4B-BE81-A80F57440750}" destId="{BF1A749B-32C6-7644-925E-1EFE682FB90D}" srcOrd="0" destOrd="0" presId="urn:microsoft.com/office/officeart/2008/layout/HalfCircleOrganizationChart"/>
    <dgm:cxn modelId="{6CA623D2-4B41-6C41-8A8D-3D1784758271}" type="presOf" srcId="{6CFE7A99-A1C1-1E4A-B719-903AABE78BD9}" destId="{E37A2DCE-DA96-9F49-B89E-7AD95B75A313}" srcOrd="0" destOrd="0" presId="urn:microsoft.com/office/officeart/2008/layout/HalfCircleOrganizationChart"/>
    <dgm:cxn modelId="{228066D3-F86F-A441-95D2-FE21D4126777}" type="presOf" srcId="{0DE58D5D-BE53-C24D-AA4E-CC3398F8FE7D}" destId="{819A16D8-DA54-FF49-9BBF-BBF66D24E1EC}" srcOrd="0" destOrd="0" presId="urn:microsoft.com/office/officeart/2008/layout/HalfCircleOrganizationChart"/>
    <dgm:cxn modelId="{896BB7D5-507F-2346-A82D-CBB064F1715F}" type="presOf" srcId="{548D2CA7-C31E-8848-9470-AA59B6012E53}" destId="{F6C5B89C-553F-1C4C-841E-4B6C837F7D7C}" srcOrd="0" destOrd="0" presId="urn:microsoft.com/office/officeart/2008/layout/HalfCircleOrganizationChart"/>
    <dgm:cxn modelId="{82456DD7-4B84-3844-9493-8DFDF2D78249}" srcId="{DA79A2B4-13A3-9941-A4CE-B628D1307C22}" destId="{19804267-2FCE-8B40-A7C8-4DB98DDE13C6}" srcOrd="1" destOrd="0" parTransId="{CCBDA307-AD66-6248-BFF2-9034DA54E4BB}" sibTransId="{37BB24AA-370A-814A-A055-8BD549F71E15}"/>
    <dgm:cxn modelId="{410577D9-41A0-1A49-BF5D-63C6D282F3DC}" srcId="{5DDFB448-DE8F-E24D-B9F9-F45515300DCD}" destId="{CB1E6A57-2568-6F4A-AB5C-5FB0F5D69A56}" srcOrd="2" destOrd="0" parTransId="{6CFE7A99-A1C1-1E4A-B719-903AABE78BD9}" sibTransId="{EDBC757A-F72C-FF48-BB61-3D0D4DF1EA3F}"/>
    <dgm:cxn modelId="{29DABFDC-4D16-2742-AB67-8B5FB76E470D}" type="presOf" srcId="{AEA8651F-62C5-4D49-A197-F0D4585A9293}" destId="{61507624-5512-1D41-A5A6-B29BC3505A85}" srcOrd="0" destOrd="0" presId="urn:microsoft.com/office/officeart/2008/layout/HalfCircleOrganizationChart"/>
    <dgm:cxn modelId="{8963B5E5-1F6F-4B40-9C44-58EB36243121}" type="presOf" srcId="{CB1E6A57-2568-6F4A-AB5C-5FB0F5D69A56}" destId="{46BC7087-A8EA-0D45-84F2-DC54EDACF8A3}" srcOrd="1" destOrd="0" presId="urn:microsoft.com/office/officeart/2008/layout/HalfCircleOrganizationChart"/>
    <dgm:cxn modelId="{4C0E42F0-5BA5-5F45-907F-8E6F6B8DC3A2}" type="presOf" srcId="{540B1BC2-B456-C949-886C-79345DD886C4}" destId="{29B33489-EC2F-574E-8AB6-D6FDA39CD535}" srcOrd="0" destOrd="0" presId="urn:microsoft.com/office/officeart/2008/layout/HalfCircleOrganizationChart"/>
    <dgm:cxn modelId="{9AB4EDFE-7885-314B-A684-D6F94F283288}" type="presOf" srcId="{F13DBC0E-96BA-914B-B302-C2AF68190A04}" destId="{2AD5022E-E083-A347-A108-7DC68187C91E}" srcOrd="1" destOrd="0" presId="urn:microsoft.com/office/officeart/2008/layout/HalfCircleOrganizationChart"/>
    <dgm:cxn modelId="{AD370C3E-6571-D440-AE20-8E6AD5FD336C}" type="presParOf" srcId="{44D478CF-EC7B-D64E-B71A-CA529AEE25E3}" destId="{373CF45E-F489-A048-89A1-4DFE1F25E790}" srcOrd="0" destOrd="0" presId="urn:microsoft.com/office/officeart/2008/layout/HalfCircleOrganizationChart"/>
    <dgm:cxn modelId="{E71F284E-5BD5-2B4C-A419-9A93937A53CA}" type="presParOf" srcId="{373CF45E-F489-A048-89A1-4DFE1F25E790}" destId="{CBF55F04-25F1-774E-938F-28B3F34D3610}" srcOrd="0" destOrd="0" presId="urn:microsoft.com/office/officeart/2008/layout/HalfCircleOrganizationChart"/>
    <dgm:cxn modelId="{34D69E01-E35F-C543-91E2-ECE61289E11A}" type="presParOf" srcId="{CBF55F04-25F1-774E-938F-28B3F34D3610}" destId="{2F741707-946E-2B4C-A172-E831BBD1A9F3}" srcOrd="0" destOrd="0" presId="urn:microsoft.com/office/officeart/2008/layout/HalfCircleOrganizationChart"/>
    <dgm:cxn modelId="{FE9FB23C-2ADC-9942-B6A8-9C26C139EBB4}" type="presParOf" srcId="{CBF55F04-25F1-774E-938F-28B3F34D3610}" destId="{A86047D0-876A-1C42-A7EC-4736593A52BF}" srcOrd="1" destOrd="0" presId="urn:microsoft.com/office/officeart/2008/layout/HalfCircleOrganizationChart"/>
    <dgm:cxn modelId="{7CF2BF7C-EF3C-6442-A2A2-05CFB29DEC66}" type="presParOf" srcId="{CBF55F04-25F1-774E-938F-28B3F34D3610}" destId="{D531C487-6D9E-6549-9D7D-E6FEBD8696AB}" srcOrd="2" destOrd="0" presId="urn:microsoft.com/office/officeart/2008/layout/HalfCircleOrganizationChart"/>
    <dgm:cxn modelId="{8FE6969F-A9DE-AB41-BEED-6031910F4BC2}" type="presParOf" srcId="{CBF55F04-25F1-774E-938F-28B3F34D3610}" destId="{A2E2DE74-585A-364F-8067-5D4F5C848FFB}" srcOrd="3" destOrd="0" presId="urn:microsoft.com/office/officeart/2008/layout/HalfCircleOrganizationChart"/>
    <dgm:cxn modelId="{1E303B08-B077-2E44-BC2C-1934783AF34F}" type="presParOf" srcId="{373CF45E-F489-A048-89A1-4DFE1F25E790}" destId="{9CA5FD62-A005-A440-B8AF-0DF3EA2B5473}" srcOrd="1" destOrd="0" presId="urn:microsoft.com/office/officeart/2008/layout/HalfCircleOrganizationChart"/>
    <dgm:cxn modelId="{9D0D1BF4-D3BF-F748-8F2E-93DC95828D18}" type="presParOf" srcId="{9CA5FD62-A005-A440-B8AF-0DF3EA2B5473}" destId="{D8C99E93-FB1E-CB4F-AC31-0C48ED60F634}" srcOrd="0" destOrd="0" presId="urn:microsoft.com/office/officeart/2008/layout/HalfCircleOrganizationChart"/>
    <dgm:cxn modelId="{DB2CACA0-E52A-F54B-AF9C-7A47992001F2}" type="presParOf" srcId="{9CA5FD62-A005-A440-B8AF-0DF3EA2B5473}" destId="{15B26E05-A750-C84D-A5DC-8400A3232D52}" srcOrd="1" destOrd="0" presId="urn:microsoft.com/office/officeart/2008/layout/HalfCircleOrganizationChart"/>
    <dgm:cxn modelId="{86D83CA9-40E3-C044-9320-452A7EE6B235}" type="presParOf" srcId="{15B26E05-A750-C84D-A5DC-8400A3232D52}" destId="{554E466E-BF2E-1946-8C29-7AA1FE373FCB}" srcOrd="0" destOrd="0" presId="urn:microsoft.com/office/officeart/2008/layout/HalfCircleOrganizationChart"/>
    <dgm:cxn modelId="{64882DF5-F647-B348-A66B-49C268FD0819}" type="presParOf" srcId="{554E466E-BF2E-1946-8C29-7AA1FE373FCB}" destId="{AC2EB184-A0EA-BA42-9A1B-CBA1F4638406}" srcOrd="0" destOrd="0" presId="urn:microsoft.com/office/officeart/2008/layout/HalfCircleOrganizationChart"/>
    <dgm:cxn modelId="{E1D8419C-4D2A-D242-9BE4-AFA92E4C3E10}" type="presParOf" srcId="{554E466E-BF2E-1946-8C29-7AA1FE373FCB}" destId="{A820CE88-7977-274A-A423-2D878BF0D087}" srcOrd="1" destOrd="0" presId="urn:microsoft.com/office/officeart/2008/layout/HalfCircleOrganizationChart"/>
    <dgm:cxn modelId="{933C825E-34E1-3E44-ACC4-821F9C66123B}" type="presParOf" srcId="{554E466E-BF2E-1946-8C29-7AA1FE373FCB}" destId="{DDCAE3A4-2C16-D140-B938-5F8510F4D7CF}" srcOrd="2" destOrd="0" presId="urn:microsoft.com/office/officeart/2008/layout/HalfCircleOrganizationChart"/>
    <dgm:cxn modelId="{D5106A5A-12FA-1A44-A1BD-EC3B555D85E8}" type="presParOf" srcId="{554E466E-BF2E-1946-8C29-7AA1FE373FCB}" destId="{DF9759A6-F298-944D-94C3-8E8DE55F23BB}" srcOrd="3" destOrd="0" presId="urn:microsoft.com/office/officeart/2008/layout/HalfCircleOrganizationChart"/>
    <dgm:cxn modelId="{36330C51-1FE6-2F4B-9D3A-1ECF1367188B}" type="presParOf" srcId="{15B26E05-A750-C84D-A5DC-8400A3232D52}" destId="{5A670516-3D39-074D-8234-D6EE4F59AA46}" srcOrd="1" destOrd="0" presId="urn:microsoft.com/office/officeart/2008/layout/HalfCircleOrganizationChart"/>
    <dgm:cxn modelId="{E687DCB3-8D1D-6340-8DCA-E8DAEC69CD7F}" type="presParOf" srcId="{5A670516-3D39-074D-8234-D6EE4F59AA46}" destId="{29B33489-EC2F-574E-8AB6-D6FDA39CD535}" srcOrd="0" destOrd="0" presId="urn:microsoft.com/office/officeart/2008/layout/HalfCircleOrganizationChart"/>
    <dgm:cxn modelId="{8926C1B6-04D3-7041-9DA1-B9E441958AFA}" type="presParOf" srcId="{5A670516-3D39-074D-8234-D6EE4F59AA46}" destId="{15646A23-C24B-DB4F-9A59-6C4B6643274A}" srcOrd="1" destOrd="0" presId="urn:microsoft.com/office/officeart/2008/layout/HalfCircleOrganizationChart"/>
    <dgm:cxn modelId="{663AC33B-6C56-CF4A-A0E7-D3A9110CF697}" type="presParOf" srcId="{15646A23-C24B-DB4F-9A59-6C4B6643274A}" destId="{8C28D835-ADF0-204A-B15C-A001DEAED462}" srcOrd="0" destOrd="0" presId="urn:microsoft.com/office/officeart/2008/layout/HalfCircleOrganizationChart"/>
    <dgm:cxn modelId="{3AD202B8-A8E7-4748-9C43-D9325FD64EF1}" type="presParOf" srcId="{8C28D835-ADF0-204A-B15C-A001DEAED462}" destId="{819A16D8-DA54-FF49-9BBF-BBF66D24E1EC}" srcOrd="0" destOrd="0" presId="urn:microsoft.com/office/officeart/2008/layout/HalfCircleOrganizationChart"/>
    <dgm:cxn modelId="{232EFBA8-DBB0-B449-B66E-AFB9D687B681}" type="presParOf" srcId="{8C28D835-ADF0-204A-B15C-A001DEAED462}" destId="{CAD6E086-2C5C-0148-A86B-AF6B06BABF36}" srcOrd="1" destOrd="0" presId="urn:microsoft.com/office/officeart/2008/layout/HalfCircleOrganizationChart"/>
    <dgm:cxn modelId="{8EE5A8B0-47A5-C247-8408-6352DFE9884D}" type="presParOf" srcId="{8C28D835-ADF0-204A-B15C-A001DEAED462}" destId="{6ACD42DB-0E08-9142-8C0D-063B5BF0DCAF}" srcOrd="2" destOrd="0" presId="urn:microsoft.com/office/officeart/2008/layout/HalfCircleOrganizationChart"/>
    <dgm:cxn modelId="{6BD6A7CF-99F6-034D-BD4D-ACBA0280B684}" type="presParOf" srcId="{8C28D835-ADF0-204A-B15C-A001DEAED462}" destId="{DC4BF64B-DB92-6B4A-9FDD-F2E8926525F8}" srcOrd="3" destOrd="0" presId="urn:microsoft.com/office/officeart/2008/layout/HalfCircleOrganizationChart"/>
    <dgm:cxn modelId="{687F149A-E1CB-504C-AC1B-93333C0536CA}" type="presParOf" srcId="{15646A23-C24B-DB4F-9A59-6C4B6643274A}" destId="{85F2B095-2126-2848-8F55-26D1CADE7AC7}" srcOrd="1" destOrd="0" presId="urn:microsoft.com/office/officeart/2008/layout/HalfCircleOrganizationChart"/>
    <dgm:cxn modelId="{13291531-3625-024F-9B58-B54E681A1B19}" type="presParOf" srcId="{15646A23-C24B-DB4F-9A59-6C4B6643274A}" destId="{ACBDF4AC-0B5D-8B4B-B819-E2CB1D07BF8C}" srcOrd="2" destOrd="0" presId="urn:microsoft.com/office/officeart/2008/layout/HalfCircleOrganizationChart"/>
    <dgm:cxn modelId="{8548F5E4-72E5-0040-B588-A13ACBEDAFEE}" type="presParOf" srcId="{5A670516-3D39-074D-8234-D6EE4F59AA46}" destId="{7EA452BF-43DC-4547-8E4A-E5ACDC4D1093}" srcOrd="2" destOrd="0" presId="urn:microsoft.com/office/officeart/2008/layout/HalfCircleOrganizationChart"/>
    <dgm:cxn modelId="{2FA1F965-8BCE-AD46-BBAF-CCDD6AD879C4}" type="presParOf" srcId="{5A670516-3D39-074D-8234-D6EE4F59AA46}" destId="{2CC2A5A1-1FE6-A349-AA42-DAB3EB3EA75E}" srcOrd="3" destOrd="0" presId="urn:microsoft.com/office/officeart/2008/layout/HalfCircleOrganizationChart"/>
    <dgm:cxn modelId="{6121DDE7-5345-8145-B387-733E14549930}" type="presParOf" srcId="{2CC2A5A1-1FE6-A349-AA42-DAB3EB3EA75E}" destId="{BBF7C780-D9FD-1842-AA06-AA523B7FD490}" srcOrd="0" destOrd="0" presId="urn:microsoft.com/office/officeart/2008/layout/HalfCircleOrganizationChart"/>
    <dgm:cxn modelId="{081922F5-5257-4745-9F2A-F3D3676EEFD4}" type="presParOf" srcId="{BBF7C780-D9FD-1842-AA06-AA523B7FD490}" destId="{2DD493FE-7663-534E-8A44-2762CE9BCFA9}" srcOrd="0" destOrd="0" presId="urn:microsoft.com/office/officeart/2008/layout/HalfCircleOrganizationChart"/>
    <dgm:cxn modelId="{BEB06349-3D69-0F42-862F-45BD9352867D}" type="presParOf" srcId="{BBF7C780-D9FD-1842-AA06-AA523B7FD490}" destId="{85DB0FD1-A4CF-9E49-94F8-009609263A99}" srcOrd="1" destOrd="0" presId="urn:microsoft.com/office/officeart/2008/layout/HalfCircleOrganizationChart"/>
    <dgm:cxn modelId="{F21FA716-C9EB-B74E-B464-4DC3AEAC872B}" type="presParOf" srcId="{BBF7C780-D9FD-1842-AA06-AA523B7FD490}" destId="{7ED29D24-55D3-AF41-8BB3-DDEC15F725AD}" srcOrd="2" destOrd="0" presId="urn:microsoft.com/office/officeart/2008/layout/HalfCircleOrganizationChart"/>
    <dgm:cxn modelId="{AEEB2EBF-532C-9343-BB06-C57605A37795}" type="presParOf" srcId="{BBF7C780-D9FD-1842-AA06-AA523B7FD490}" destId="{234C9A0F-8BF6-534E-9475-4411C3DE5E5B}" srcOrd="3" destOrd="0" presId="urn:microsoft.com/office/officeart/2008/layout/HalfCircleOrganizationChart"/>
    <dgm:cxn modelId="{C570011C-4328-1245-927A-1E3FE8390093}" type="presParOf" srcId="{2CC2A5A1-1FE6-A349-AA42-DAB3EB3EA75E}" destId="{1DC67A9B-9E0E-D64B-B937-760C6CB41FD1}" srcOrd="1" destOrd="0" presId="urn:microsoft.com/office/officeart/2008/layout/HalfCircleOrganizationChart"/>
    <dgm:cxn modelId="{DE172555-1059-7140-A75A-D6A4473CAB42}" type="presParOf" srcId="{2CC2A5A1-1FE6-A349-AA42-DAB3EB3EA75E}" destId="{1E866C61-EBF0-2542-BB8D-3B45FB3FA82A}" srcOrd="2" destOrd="0" presId="urn:microsoft.com/office/officeart/2008/layout/HalfCircleOrganizationChart"/>
    <dgm:cxn modelId="{1CF66538-540C-9F47-9F1F-DC063AB518E1}" type="presParOf" srcId="{5A670516-3D39-074D-8234-D6EE4F59AA46}" destId="{F6C5B89C-553F-1C4C-841E-4B6C837F7D7C}" srcOrd="4" destOrd="0" presId="urn:microsoft.com/office/officeart/2008/layout/HalfCircleOrganizationChart"/>
    <dgm:cxn modelId="{9EFE4C2C-BEB1-FE4D-BD20-D12BE45C718B}" type="presParOf" srcId="{5A670516-3D39-074D-8234-D6EE4F59AA46}" destId="{654DBC31-26CE-C945-8075-B6F8730DA3B1}" srcOrd="5" destOrd="0" presId="urn:microsoft.com/office/officeart/2008/layout/HalfCircleOrganizationChart"/>
    <dgm:cxn modelId="{0DA8B1E9-55A0-F54D-BD9D-B0A9C6060C02}" type="presParOf" srcId="{654DBC31-26CE-C945-8075-B6F8730DA3B1}" destId="{A84BE057-2A3D-C24C-B7D0-3CF9495CA485}" srcOrd="0" destOrd="0" presId="urn:microsoft.com/office/officeart/2008/layout/HalfCircleOrganizationChart"/>
    <dgm:cxn modelId="{F64578F6-6DFE-8145-AFC5-7867212FA17C}" type="presParOf" srcId="{A84BE057-2A3D-C24C-B7D0-3CF9495CA485}" destId="{D64AE430-386A-6D44-8C10-65C39586AE5C}" srcOrd="0" destOrd="0" presId="urn:microsoft.com/office/officeart/2008/layout/HalfCircleOrganizationChart"/>
    <dgm:cxn modelId="{388AD92B-11DA-6247-989A-6650C18BA557}" type="presParOf" srcId="{A84BE057-2A3D-C24C-B7D0-3CF9495CA485}" destId="{DAB1B0A7-4242-B546-8610-C93342E9E4A1}" srcOrd="1" destOrd="0" presId="urn:microsoft.com/office/officeart/2008/layout/HalfCircleOrganizationChart"/>
    <dgm:cxn modelId="{EF3A5139-40EF-4F40-87D7-B33BCDF2E810}" type="presParOf" srcId="{A84BE057-2A3D-C24C-B7D0-3CF9495CA485}" destId="{AF47E718-9856-6644-9D95-1436D347D10E}" srcOrd="2" destOrd="0" presId="urn:microsoft.com/office/officeart/2008/layout/HalfCircleOrganizationChart"/>
    <dgm:cxn modelId="{7C8ED459-536A-FF40-B972-01AF9292E548}" type="presParOf" srcId="{A84BE057-2A3D-C24C-B7D0-3CF9495CA485}" destId="{44E6AE88-700E-6B45-9A6B-98F8308CE668}" srcOrd="3" destOrd="0" presId="urn:microsoft.com/office/officeart/2008/layout/HalfCircleOrganizationChart"/>
    <dgm:cxn modelId="{34EAC168-A80F-114E-AF5F-EB0B174A0A0C}" type="presParOf" srcId="{654DBC31-26CE-C945-8075-B6F8730DA3B1}" destId="{89A539B3-8016-254A-A7D1-36FC24A01084}" srcOrd="1" destOrd="0" presId="urn:microsoft.com/office/officeart/2008/layout/HalfCircleOrganizationChart"/>
    <dgm:cxn modelId="{C9EE68E8-AF97-4D49-B8D4-2C2512DEDB57}" type="presParOf" srcId="{654DBC31-26CE-C945-8075-B6F8730DA3B1}" destId="{32279D05-A5E6-5F44-9A40-C36DBBAFF592}" srcOrd="2" destOrd="0" presId="urn:microsoft.com/office/officeart/2008/layout/HalfCircleOrganizationChart"/>
    <dgm:cxn modelId="{6AFBC123-3BBE-D444-8172-26FFED8BB6B5}" type="presParOf" srcId="{5A670516-3D39-074D-8234-D6EE4F59AA46}" destId="{61507624-5512-1D41-A5A6-B29BC3505A85}" srcOrd="6" destOrd="0" presId="urn:microsoft.com/office/officeart/2008/layout/HalfCircleOrganizationChart"/>
    <dgm:cxn modelId="{95E49A00-1743-684A-8AC5-D86C6981939B}" type="presParOf" srcId="{5A670516-3D39-074D-8234-D6EE4F59AA46}" destId="{A5435719-9F85-DB49-9F3E-A07754634893}" srcOrd="7" destOrd="0" presId="urn:microsoft.com/office/officeart/2008/layout/HalfCircleOrganizationChart"/>
    <dgm:cxn modelId="{9BA2FC87-B186-494E-8786-4375044AE914}" type="presParOf" srcId="{A5435719-9F85-DB49-9F3E-A07754634893}" destId="{4DA084A4-733A-3643-A112-664A4D4F03B2}" srcOrd="0" destOrd="0" presId="urn:microsoft.com/office/officeart/2008/layout/HalfCircleOrganizationChart"/>
    <dgm:cxn modelId="{2FBC3CF6-FBDD-0D46-90DD-CB017CF0ECAF}" type="presParOf" srcId="{4DA084A4-733A-3643-A112-664A4D4F03B2}" destId="{BE5668DD-9E8E-104D-A2E8-0AB38AD0E4B2}" srcOrd="0" destOrd="0" presId="urn:microsoft.com/office/officeart/2008/layout/HalfCircleOrganizationChart"/>
    <dgm:cxn modelId="{F093EA10-BBEC-B34D-AF32-C8304EA3E51F}" type="presParOf" srcId="{4DA084A4-733A-3643-A112-664A4D4F03B2}" destId="{2AED47A0-9728-BA49-8DA4-E1A40F284CF5}" srcOrd="1" destOrd="0" presId="urn:microsoft.com/office/officeart/2008/layout/HalfCircleOrganizationChart"/>
    <dgm:cxn modelId="{F73C83C6-571B-5745-85C7-C1F416C75F37}" type="presParOf" srcId="{4DA084A4-733A-3643-A112-664A4D4F03B2}" destId="{DEAB0C58-50EF-D347-B4F1-71921D23B24D}" srcOrd="2" destOrd="0" presId="urn:microsoft.com/office/officeart/2008/layout/HalfCircleOrganizationChart"/>
    <dgm:cxn modelId="{3503C148-BEE0-B54D-B3E7-697A88B534EC}" type="presParOf" srcId="{4DA084A4-733A-3643-A112-664A4D4F03B2}" destId="{555D246F-EBC8-A145-92CC-A13033DF8922}" srcOrd="3" destOrd="0" presId="urn:microsoft.com/office/officeart/2008/layout/HalfCircleOrganizationChart"/>
    <dgm:cxn modelId="{DC552EA6-2925-DD4D-B204-710A861C4AF0}" type="presParOf" srcId="{A5435719-9F85-DB49-9F3E-A07754634893}" destId="{559EF83D-8BC5-AB45-B68E-3EF59BF6EFEE}" srcOrd="1" destOrd="0" presId="urn:microsoft.com/office/officeart/2008/layout/HalfCircleOrganizationChart"/>
    <dgm:cxn modelId="{B5C2F491-D771-4C41-9EE0-5948E19D5802}" type="presParOf" srcId="{A5435719-9F85-DB49-9F3E-A07754634893}" destId="{021EC640-2790-7D4F-927A-6CA3D99F7445}" srcOrd="2" destOrd="0" presId="urn:microsoft.com/office/officeart/2008/layout/HalfCircleOrganizationChart"/>
    <dgm:cxn modelId="{3E0CB10A-40D4-D64A-BF17-85E574FA217B}" type="presParOf" srcId="{15B26E05-A750-C84D-A5DC-8400A3232D52}" destId="{1110CFF5-6097-0149-8C9C-8FF038E65082}" srcOrd="2" destOrd="0" presId="urn:microsoft.com/office/officeart/2008/layout/HalfCircleOrganizationChart"/>
    <dgm:cxn modelId="{9E687925-5D58-2F4C-AC62-CC4D5A3E67EC}" type="presParOf" srcId="{9CA5FD62-A005-A440-B8AF-0DF3EA2B5473}" destId="{FB235CCD-0652-8F45-9301-F59D8A1A3D64}" srcOrd="2" destOrd="0" presId="urn:microsoft.com/office/officeart/2008/layout/HalfCircleOrganizationChart"/>
    <dgm:cxn modelId="{A87E6644-5F3D-144D-9C49-B011B934C5D6}" type="presParOf" srcId="{9CA5FD62-A005-A440-B8AF-0DF3EA2B5473}" destId="{F4465C47-D3A8-C946-9E5F-ADA2D5F1415C}" srcOrd="3" destOrd="0" presId="urn:microsoft.com/office/officeart/2008/layout/HalfCircleOrganizationChart"/>
    <dgm:cxn modelId="{03EC809A-A44D-C841-A62B-D1BDF1F23DE9}" type="presParOf" srcId="{F4465C47-D3A8-C946-9E5F-ADA2D5F1415C}" destId="{5C926C19-932F-FE47-B04A-3CD9264D45C2}" srcOrd="0" destOrd="0" presId="urn:microsoft.com/office/officeart/2008/layout/HalfCircleOrganizationChart"/>
    <dgm:cxn modelId="{92D8B20A-7B54-CF48-8309-43677F33B94D}" type="presParOf" srcId="{5C926C19-932F-FE47-B04A-3CD9264D45C2}" destId="{015A4D5B-F78C-8747-9C3C-17B0115AB079}" srcOrd="0" destOrd="0" presId="urn:microsoft.com/office/officeart/2008/layout/HalfCircleOrganizationChart"/>
    <dgm:cxn modelId="{E0FF5A1C-BA61-B84B-93F8-A26BDEBA9DF4}" type="presParOf" srcId="{5C926C19-932F-FE47-B04A-3CD9264D45C2}" destId="{2BE83D2F-48DC-8F41-A2BC-167B0D9A35A2}" srcOrd="1" destOrd="0" presId="urn:microsoft.com/office/officeart/2008/layout/HalfCircleOrganizationChart"/>
    <dgm:cxn modelId="{F86206C0-0B61-564D-AF36-8B1C4C3E95DC}" type="presParOf" srcId="{5C926C19-932F-FE47-B04A-3CD9264D45C2}" destId="{4096C514-4ACB-734C-B4E6-DD7147479690}" srcOrd="2" destOrd="0" presId="urn:microsoft.com/office/officeart/2008/layout/HalfCircleOrganizationChart"/>
    <dgm:cxn modelId="{7848F4F1-17EC-8949-BE93-9182265D04CB}" type="presParOf" srcId="{5C926C19-932F-FE47-B04A-3CD9264D45C2}" destId="{B84CB511-55B9-CF41-A75D-6DA2D25E6538}" srcOrd="3" destOrd="0" presId="urn:microsoft.com/office/officeart/2008/layout/HalfCircleOrganizationChart"/>
    <dgm:cxn modelId="{331E3C5B-42BF-A84E-B96A-80ABEA5CC718}" type="presParOf" srcId="{F4465C47-D3A8-C946-9E5F-ADA2D5F1415C}" destId="{390365B9-B208-8E4D-AEBD-982D8E35615E}" srcOrd="1" destOrd="0" presId="urn:microsoft.com/office/officeart/2008/layout/HalfCircleOrganizationChart"/>
    <dgm:cxn modelId="{08083630-04EE-B944-BA03-4F7FCD60D4CE}" type="presParOf" srcId="{390365B9-B208-8E4D-AEBD-982D8E35615E}" destId="{8CF08F83-FA50-7245-9F42-7F423DEF7EB6}" srcOrd="0" destOrd="0" presId="urn:microsoft.com/office/officeart/2008/layout/HalfCircleOrganizationChart"/>
    <dgm:cxn modelId="{3600601F-8C21-DE42-81A5-E89135DC3CC8}" type="presParOf" srcId="{390365B9-B208-8E4D-AEBD-982D8E35615E}" destId="{50DAB3E5-B2D4-F94E-915C-D1363F1818AB}" srcOrd="1" destOrd="0" presId="urn:microsoft.com/office/officeart/2008/layout/HalfCircleOrganizationChart"/>
    <dgm:cxn modelId="{C2CBABBF-5FCC-684A-AFE6-B42F6059FE09}" type="presParOf" srcId="{50DAB3E5-B2D4-F94E-915C-D1363F1818AB}" destId="{739E8D30-9F0A-B648-B4C6-B812959D1E0A}" srcOrd="0" destOrd="0" presId="urn:microsoft.com/office/officeart/2008/layout/HalfCircleOrganizationChart"/>
    <dgm:cxn modelId="{3A4C1A47-C15E-8742-BEAD-7E3C3C457F32}" type="presParOf" srcId="{739E8D30-9F0A-B648-B4C6-B812959D1E0A}" destId="{BF1A749B-32C6-7644-925E-1EFE682FB90D}" srcOrd="0" destOrd="0" presId="urn:microsoft.com/office/officeart/2008/layout/HalfCircleOrganizationChart"/>
    <dgm:cxn modelId="{1AD31896-50BE-EC43-B1EC-138AE345A9E5}" type="presParOf" srcId="{739E8D30-9F0A-B648-B4C6-B812959D1E0A}" destId="{F5FD334F-44DD-DE46-AF34-FDDCDF8164C4}" srcOrd="1" destOrd="0" presId="urn:microsoft.com/office/officeart/2008/layout/HalfCircleOrganizationChart"/>
    <dgm:cxn modelId="{A01BF07B-C248-EC4D-9539-E86AA4A2C8D8}" type="presParOf" srcId="{739E8D30-9F0A-B648-B4C6-B812959D1E0A}" destId="{3272413E-1C6C-C948-B004-802BC4CD50B3}" srcOrd="2" destOrd="0" presId="urn:microsoft.com/office/officeart/2008/layout/HalfCircleOrganizationChart"/>
    <dgm:cxn modelId="{0128749E-7872-2C49-8208-3536674E2812}" type="presParOf" srcId="{739E8D30-9F0A-B648-B4C6-B812959D1E0A}" destId="{4CBC7E41-812E-8040-9B1C-1BA043BE7DF6}" srcOrd="3" destOrd="0" presId="urn:microsoft.com/office/officeart/2008/layout/HalfCircleOrganizationChart"/>
    <dgm:cxn modelId="{DFF01A0D-726A-E94E-B4F8-3ADCE37C3200}" type="presParOf" srcId="{50DAB3E5-B2D4-F94E-915C-D1363F1818AB}" destId="{ED6089DE-3429-BA46-B164-7A2FFBE6B27E}" srcOrd="1" destOrd="0" presId="urn:microsoft.com/office/officeart/2008/layout/HalfCircleOrganizationChart"/>
    <dgm:cxn modelId="{A45378BA-9301-B049-B7D8-EF157D344483}" type="presParOf" srcId="{50DAB3E5-B2D4-F94E-915C-D1363F1818AB}" destId="{678BD54C-A49F-F744-9371-3A0DCDB906DD}" srcOrd="2" destOrd="0" presId="urn:microsoft.com/office/officeart/2008/layout/HalfCircleOrganizationChart"/>
    <dgm:cxn modelId="{DAAC9317-4F42-464D-86F8-4481E9EF9C59}" type="presParOf" srcId="{390365B9-B208-8E4D-AEBD-982D8E35615E}" destId="{B82E6F80-4CC2-C745-840D-56B300A7C94C}" srcOrd="2" destOrd="0" presId="urn:microsoft.com/office/officeart/2008/layout/HalfCircleOrganizationChart"/>
    <dgm:cxn modelId="{82D64665-81C7-C948-8493-FDF440ACAF2D}" type="presParOf" srcId="{390365B9-B208-8E4D-AEBD-982D8E35615E}" destId="{05461814-ABE7-3247-8477-826418FA5B24}" srcOrd="3" destOrd="0" presId="urn:microsoft.com/office/officeart/2008/layout/HalfCircleOrganizationChart"/>
    <dgm:cxn modelId="{47778835-2ABD-5545-B61A-0237D8193F24}" type="presParOf" srcId="{05461814-ABE7-3247-8477-826418FA5B24}" destId="{F9857E48-9F90-1E42-AF3B-E86789AB5A88}" srcOrd="0" destOrd="0" presId="urn:microsoft.com/office/officeart/2008/layout/HalfCircleOrganizationChart"/>
    <dgm:cxn modelId="{E4BD8986-ACA4-A04A-8EF4-CC407EDEF48E}" type="presParOf" srcId="{F9857E48-9F90-1E42-AF3B-E86789AB5A88}" destId="{8FCF3A6F-3996-214F-B955-86F32E221EC8}" srcOrd="0" destOrd="0" presId="urn:microsoft.com/office/officeart/2008/layout/HalfCircleOrganizationChart"/>
    <dgm:cxn modelId="{C7B63F46-5F78-5941-BE35-DEC21379E2CE}" type="presParOf" srcId="{F9857E48-9F90-1E42-AF3B-E86789AB5A88}" destId="{1FDDC923-5547-9349-AD57-98E14EBAAC58}" srcOrd="1" destOrd="0" presId="urn:microsoft.com/office/officeart/2008/layout/HalfCircleOrganizationChart"/>
    <dgm:cxn modelId="{786BC719-31C6-0942-AB11-E20092A8302E}" type="presParOf" srcId="{F9857E48-9F90-1E42-AF3B-E86789AB5A88}" destId="{BAFDFF75-6A02-6246-9D61-8AC9C621FC72}" srcOrd="2" destOrd="0" presId="urn:microsoft.com/office/officeart/2008/layout/HalfCircleOrganizationChart"/>
    <dgm:cxn modelId="{ECA80456-65CB-FC45-AAB1-1E106FABC3D8}" type="presParOf" srcId="{F9857E48-9F90-1E42-AF3B-E86789AB5A88}" destId="{752A8124-6B53-5A48-B8EE-94FFD993DA86}" srcOrd="3" destOrd="0" presId="urn:microsoft.com/office/officeart/2008/layout/HalfCircleOrganizationChart"/>
    <dgm:cxn modelId="{C9C8E72D-78F8-E84F-88E3-7C8E4BACE44A}" type="presParOf" srcId="{05461814-ABE7-3247-8477-826418FA5B24}" destId="{29D35176-08D8-4E42-A86E-635480CF80C5}" srcOrd="1" destOrd="0" presId="urn:microsoft.com/office/officeart/2008/layout/HalfCircleOrganizationChart"/>
    <dgm:cxn modelId="{293BC2A9-907E-0946-BB97-DF68DDF4D274}" type="presParOf" srcId="{05461814-ABE7-3247-8477-826418FA5B24}" destId="{8BD84D3B-2E6B-D54B-B3D9-DA9B857D057A}" srcOrd="2" destOrd="0" presId="urn:microsoft.com/office/officeart/2008/layout/HalfCircleOrganizationChart"/>
    <dgm:cxn modelId="{9142F514-16A2-6B4C-9F69-FDAF0C1366FC}" type="presParOf" srcId="{F4465C47-D3A8-C946-9E5F-ADA2D5F1415C}" destId="{B3810FBB-0EF9-9247-8189-0D6105A25BAF}" srcOrd="2" destOrd="0" presId="urn:microsoft.com/office/officeart/2008/layout/HalfCircleOrganizationChart"/>
    <dgm:cxn modelId="{B98760FA-2568-8545-A660-1E985B638B98}" type="presParOf" srcId="{9CA5FD62-A005-A440-B8AF-0DF3EA2B5473}" destId="{E37A2DCE-DA96-9F49-B89E-7AD95B75A313}" srcOrd="4" destOrd="0" presId="urn:microsoft.com/office/officeart/2008/layout/HalfCircleOrganizationChart"/>
    <dgm:cxn modelId="{8C6F79A1-128F-0B49-B270-C4538153DE47}" type="presParOf" srcId="{9CA5FD62-A005-A440-B8AF-0DF3EA2B5473}" destId="{177D0ED7-3F27-0F47-A5A4-97EAFF85AF93}" srcOrd="5" destOrd="0" presId="urn:microsoft.com/office/officeart/2008/layout/HalfCircleOrganizationChart"/>
    <dgm:cxn modelId="{79B893FD-CC2B-F94C-AD4E-631F74D3864B}" type="presParOf" srcId="{177D0ED7-3F27-0F47-A5A4-97EAFF85AF93}" destId="{5ADB1EF1-00E2-ED46-9050-0FEC33652491}" srcOrd="0" destOrd="0" presId="urn:microsoft.com/office/officeart/2008/layout/HalfCircleOrganizationChart"/>
    <dgm:cxn modelId="{BFA65843-4B6D-AC47-911B-8007F28BF586}" type="presParOf" srcId="{5ADB1EF1-00E2-ED46-9050-0FEC33652491}" destId="{712FBA61-840E-B546-83C8-C0EFB8D0AB74}" srcOrd="0" destOrd="0" presId="urn:microsoft.com/office/officeart/2008/layout/HalfCircleOrganizationChart"/>
    <dgm:cxn modelId="{580B00CF-5B00-8C4C-8C64-CDCDF8235B45}" type="presParOf" srcId="{5ADB1EF1-00E2-ED46-9050-0FEC33652491}" destId="{2C941B7F-3670-854A-B141-2C965293AE89}" srcOrd="1" destOrd="0" presId="urn:microsoft.com/office/officeart/2008/layout/HalfCircleOrganizationChart"/>
    <dgm:cxn modelId="{62F8F902-B75D-2F44-8AE7-44798E6C7AA0}" type="presParOf" srcId="{5ADB1EF1-00E2-ED46-9050-0FEC33652491}" destId="{D3E8FCC4-E971-4440-9CA0-4A447520A5A6}" srcOrd="2" destOrd="0" presId="urn:microsoft.com/office/officeart/2008/layout/HalfCircleOrganizationChart"/>
    <dgm:cxn modelId="{CAE97290-FDEE-184B-84B0-A5E3DDB59B9D}" type="presParOf" srcId="{5ADB1EF1-00E2-ED46-9050-0FEC33652491}" destId="{46BC7087-A8EA-0D45-84F2-DC54EDACF8A3}" srcOrd="3" destOrd="0" presId="urn:microsoft.com/office/officeart/2008/layout/HalfCircleOrganizationChart"/>
    <dgm:cxn modelId="{4F693B35-36D8-FB4A-94E6-875DEA82B6E7}" type="presParOf" srcId="{177D0ED7-3F27-0F47-A5A4-97EAFF85AF93}" destId="{4C462E29-0802-BF40-9EA9-49C60A0DE764}" srcOrd="1" destOrd="0" presId="urn:microsoft.com/office/officeart/2008/layout/HalfCircleOrganizationChart"/>
    <dgm:cxn modelId="{A7DA3E03-7B22-954F-B6F7-ABEF9860B4A0}" type="presParOf" srcId="{4C462E29-0802-BF40-9EA9-49C60A0DE764}" destId="{C3507E39-0425-1043-A25D-766AFC293594}" srcOrd="0" destOrd="0" presId="urn:microsoft.com/office/officeart/2008/layout/HalfCircleOrganizationChart"/>
    <dgm:cxn modelId="{2772DBF2-60F7-2443-B8C8-865932B6424A}" type="presParOf" srcId="{4C462E29-0802-BF40-9EA9-49C60A0DE764}" destId="{6B4C1953-C668-964B-92C0-ABD851B307C9}" srcOrd="1" destOrd="0" presId="urn:microsoft.com/office/officeart/2008/layout/HalfCircleOrganizationChart"/>
    <dgm:cxn modelId="{CBBD7A7C-8E86-D742-9B58-1A025ADD5649}" type="presParOf" srcId="{6B4C1953-C668-964B-92C0-ABD851B307C9}" destId="{9F075747-A7A1-D144-A334-535531F81439}" srcOrd="0" destOrd="0" presId="urn:microsoft.com/office/officeart/2008/layout/HalfCircleOrganizationChart"/>
    <dgm:cxn modelId="{1C1E1FE4-6E86-C34B-B841-0C492EC50061}" type="presParOf" srcId="{9F075747-A7A1-D144-A334-535531F81439}" destId="{EAD4B22C-AFF0-3B4E-87C5-CE761AD4074D}" srcOrd="0" destOrd="0" presId="urn:microsoft.com/office/officeart/2008/layout/HalfCircleOrganizationChart"/>
    <dgm:cxn modelId="{7CA15D96-9E8D-8345-8911-C1EDB9D6FEE3}" type="presParOf" srcId="{9F075747-A7A1-D144-A334-535531F81439}" destId="{2B45CB03-2C34-BB43-A055-51D35003F06D}" srcOrd="1" destOrd="0" presId="urn:microsoft.com/office/officeart/2008/layout/HalfCircleOrganizationChart"/>
    <dgm:cxn modelId="{9A83A3A4-CA5B-4D40-9662-72DA6745AF9D}" type="presParOf" srcId="{9F075747-A7A1-D144-A334-535531F81439}" destId="{6F1EC80F-F422-C34B-AE77-474542BF8F56}" srcOrd="2" destOrd="0" presId="urn:microsoft.com/office/officeart/2008/layout/HalfCircleOrganizationChart"/>
    <dgm:cxn modelId="{A3AF2362-2AF6-FF44-8BB6-967A77744FD5}" type="presParOf" srcId="{9F075747-A7A1-D144-A334-535531F81439}" destId="{2AD5022E-E083-A347-A108-7DC68187C91E}" srcOrd="3" destOrd="0" presId="urn:microsoft.com/office/officeart/2008/layout/HalfCircleOrganizationChart"/>
    <dgm:cxn modelId="{2779762C-9344-5544-9F36-753C1B8747D6}" type="presParOf" srcId="{6B4C1953-C668-964B-92C0-ABD851B307C9}" destId="{6C032D6D-D1A5-994F-9000-EAB7480C72F5}" srcOrd="1" destOrd="0" presId="urn:microsoft.com/office/officeart/2008/layout/HalfCircleOrganizationChart"/>
    <dgm:cxn modelId="{EBE85B45-A1F1-DF4B-A879-F5F0F295B23F}" type="presParOf" srcId="{6B4C1953-C668-964B-92C0-ABD851B307C9}" destId="{096CBFBE-8368-6042-9E03-5F0E520A61B9}" srcOrd="2" destOrd="0" presId="urn:microsoft.com/office/officeart/2008/layout/HalfCircleOrganizationChart"/>
    <dgm:cxn modelId="{08770BA6-93A5-A940-8883-3C4D35FD2C70}" type="presParOf" srcId="{4C462E29-0802-BF40-9EA9-49C60A0DE764}" destId="{C089866D-8555-E24A-931F-3D621BB0A169}" srcOrd="2" destOrd="0" presId="urn:microsoft.com/office/officeart/2008/layout/HalfCircleOrganizationChart"/>
    <dgm:cxn modelId="{40D3F8F8-775D-A34E-B7D3-22352DEC6D02}" type="presParOf" srcId="{4C462E29-0802-BF40-9EA9-49C60A0DE764}" destId="{F69FA9B6-E60B-E049-A225-3FCC5E2C4C5E}" srcOrd="3" destOrd="0" presId="urn:microsoft.com/office/officeart/2008/layout/HalfCircleOrganizationChart"/>
    <dgm:cxn modelId="{2FD883FF-B953-7E4A-A45A-21493DCADACC}" type="presParOf" srcId="{F69FA9B6-E60B-E049-A225-3FCC5E2C4C5E}" destId="{FDB93139-504A-EB42-9E16-81102D85C548}" srcOrd="0" destOrd="0" presId="urn:microsoft.com/office/officeart/2008/layout/HalfCircleOrganizationChart"/>
    <dgm:cxn modelId="{B21FFFE6-8695-5347-9B14-23B0A9A235FD}" type="presParOf" srcId="{FDB93139-504A-EB42-9E16-81102D85C548}" destId="{832E5B8F-E9F4-164A-815C-19ACC8429756}" srcOrd="0" destOrd="0" presId="urn:microsoft.com/office/officeart/2008/layout/HalfCircleOrganizationChart"/>
    <dgm:cxn modelId="{DBF6976C-CA3D-2C4C-ACC8-A13EF0E295F7}" type="presParOf" srcId="{FDB93139-504A-EB42-9E16-81102D85C548}" destId="{83855CBC-A73D-6145-8BA4-8910D27F87BC}" srcOrd="1" destOrd="0" presId="urn:microsoft.com/office/officeart/2008/layout/HalfCircleOrganizationChart"/>
    <dgm:cxn modelId="{D0CA62A6-7995-BF45-BDD4-96D66E457AE3}" type="presParOf" srcId="{FDB93139-504A-EB42-9E16-81102D85C548}" destId="{B871C184-2AAD-6D4D-949F-4EBAD89E0BB3}" srcOrd="2" destOrd="0" presId="urn:microsoft.com/office/officeart/2008/layout/HalfCircleOrganizationChart"/>
    <dgm:cxn modelId="{AA77451F-92D9-794D-8B25-C29E527AC664}" type="presParOf" srcId="{FDB93139-504A-EB42-9E16-81102D85C548}" destId="{2A3F7CBE-3427-A147-B8AF-911E843C8141}" srcOrd="3" destOrd="0" presId="urn:microsoft.com/office/officeart/2008/layout/HalfCircleOrganizationChart"/>
    <dgm:cxn modelId="{20B20885-0746-7440-8E87-71E032F98A61}" type="presParOf" srcId="{F69FA9B6-E60B-E049-A225-3FCC5E2C4C5E}" destId="{2F31FDDA-8C17-254F-807E-00EC7DE25E1D}" srcOrd="1" destOrd="0" presId="urn:microsoft.com/office/officeart/2008/layout/HalfCircleOrganizationChart"/>
    <dgm:cxn modelId="{474EA9AC-2390-6641-A8C8-B0C90D3B381D}" type="presParOf" srcId="{F69FA9B6-E60B-E049-A225-3FCC5E2C4C5E}" destId="{ACD3BF0A-8F48-1C4E-A086-097C2917F515}" srcOrd="2" destOrd="0" presId="urn:microsoft.com/office/officeart/2008/layout/HalfCircleOrganizationChart"/>
    <dgm:cxn modelId="{D4924C96-B481-314E-A231-490FE1A72DEE}" type="presParOf" srcId="{177D0ED7-3F27-0F47-A5A4-97EAFF85AF93}" destId="{E47DA9F7-7643-EE4C-89A3-286D6AF9B5A8}" srcOrd="2" destOrd="0" presId="urn:microsoft.com/office/officeart/2008/layout/HalfCircleOrganizationChart"/>
    <dgm:cxn modelId="{E5795549-BD9C-594E-B55C-361C52BC37A8}" type="presParOf" srcId="{373CF45E-F489-A048-89A1-4DFE1F25E790}" destId="{29A388F6-910A-DD41-B040-994218145393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89866D-8555-E24A-931F-3D621BB0A169}">
      <dsp:nvSpPr>
        <dsp:cNvPr id="0" name=""/>
        <dsp:cNvSpPr/>
      </dsp:nvSpPr>
      <dsp:spPr>
        <a:xfrm>
          <a:off x="7376261" y="2105308"/>
          <a:ext cx="800084" cy="2307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7156"/>
              </a:lnTo>
              <a:lnTo>
                <a:pt x="800084" y="23071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507E39-0425-1043-A25D-766AFC293594}">
      <dsp:nvSpPr>
        <dsp:cNvPr id="0" name=""/>
        <dsp:cNvSpPr/>
      </dsp:nvSpPr>
      <dsp:spPr>
        <a:xfrm>
          <a:off x="7376261" y="2105308"/>
          <a:ext cx="1280489" cy="867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7175"/>
              </a:lnTo>
              <a:lnTo>
                <a:pt x="1280489" y="8671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A2DCE-DA96-9F49-B89E-7AD95B75A313}">
      <dsp:nvSpPr>
        <dsp:cNvPr id="0" name=""/>
        <dsp:cNvSpPr/>
      </dsp:nvSpPr>
      <dsp:spPr>
        <a:xfrm>
          <a:off x="5271691" y="870395"/>
          <a:ext cx="2104570" cy="365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627"/>
              </a:lnTo>
              <a:lnTo>
                <a:pt x="2104570" y="182627"/>
              </a:lnTo>
              <a:lnTo>
                <a:pt x="2104570" y="3652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2E6F80-4CC2-C745-840D-56B300A7C94C}">
      <dsp:nvSpPr>
        <dsp:cNvPr id="0" name=""/>
        <dsp:cNvSpPr/>
      </dsp:nvSpPr>
      <dsp:spPr>
        <a:xfrm>
          <a:off x="5271691" y="2105308"/>
          <a:ext cx="800084" cy="1756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6707"/>
              </a:lnTo>
              <a:lnTo>
                <a:pt x="800084" y="17567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F08F83-FA50-7245-9F42-7F423DEF7EB6}">
      <dsp:nvSpPr>
        <dsp:cNvPr id="0" name=""/>
        <dsp:cNvSpPr/>
      </dsp:nvSpPr>
      <dsp:spPr>
        <a:xfrm>
          <a:off x="5271691" y="2105308"/>
          <a:ext cx="800084" cy="521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1794"/>
              </a:lnTo>
              <a:lnTo>
                <a:pt x="800084" y="5217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235CCD-0652-8F45-9301-F59D8A1A3D64}">
      <dsp:nvSpPr>
        <dsp:cNvPr id="0" name=""/>
        <dsp:cNvSpPr/>
      </dsp:nvSpPr>
      <dsp:spPr>
        <a:xfrm>
          <a:off x="5225971" y="870395"/>
          <a:ext cx="91440" cy="3652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52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507624-5512-1D41-A5A6-B29BC3505A85}">
      <dsp:nvSpPr>
        <dsp:cNvPr id="0" name=""/>
        <dsp:cNvSpPr/>
      </dsp:nvSpPr>
      <dsp:spPr>
        <a:xfrm>
          <a:off x="2583963" y="2105308"/>
          <a:ext cx="583157" cy="2100713"/>
        </a:xfrm>
        <a:custGeom>
          <a:avLst/>
          <a:gdLst/>
          <a:ahLst/>
          <a:cxnLst/>
          <a:rect l="0" t="0" r="0" b="0"/>
          <a:pathLst>
            <a:path>
              <a:moveTo>
                <a:pt x="583157" y="0"/>
              </a:moveTo>
              <a:lnTo>
                <a:pt x="583157" y="2100713"/>
              </a:lnTo>
              <a:lnTo>
                <a:pt x="0" y="21007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C5B89C-553F-1C4C-841E-4B6C837F7D7C}">
      <dsp:nvSpPr>
        <dsp:cNvPr id="0" name=""/>
        <dsp:cNvSpPr/>
      </dsp:nvSpPr>
      <dsp:spPr>
        <a:xfrm>
          <a:off x="2512060" y="2105308"/>
          <a:ext cx="655060" cy="325605"/>
        </a:xfrm>
        <a:custGeom>
          <a:avLst/>
          <a:gdLst/>
          <a:ahLst/>
          <a:cxnLst/>
          <a:rect l="0" t="0" r="0" b="0"/>
          <a:pathLst>
            <a:path>
              <a:moveTo>
                <a:pt x="655060" y="0"/>
              </a:moveTo>
              <a:lnTo>
                <a:pt x="655060" y="325605"/>
              </a:lnTo>
              <a:lnTo>
                <a:pt x="0" y="3256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A452BF-43DC-4547-8E4A-E5ACDC4D1093}">
      <dsp:nvSpPr>
        <dsp:cNvPr id="0" name=""/>
        <dsp:cNvSpPr/>
      </dsp:nvSpPr>
      <dsp:spPr>
        <a:xfrm>
          <a:off x="3167121" y="2105308"/>
          <a:ext cx="173809" cy="1772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2419"/>
              </a:lnTo>
              <a:lnTo>
                <a:pt x="173809" y="17724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B33489-EC2F-574E-8AB6-D6FDA39CD535}">
      <dsp:nvSpPr>
        <dsp:cNvPr id="0" name=""/>
        <dsp:cNvSpPr/>
      </dsp:nvSpPr>
      <dsp:spPr>
        <a:xfrm>
          <a:off x="3167121" y="2105308"/>
          <a:ext cx="479337" cy="521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1794"/>
              </a:lnTo>
              <a:lnTo>
                <a:pt x="479337" y="5217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99E93-FB1E-CB4F-AC31-0C48ED60F634}">
      <dsp:nvSpPr>
        <dsp:cNvPr id="0" name=""/>
        <dsp:cNvSpPr/>
      </dsp:nvSpPr>
      <dsp:spPr>
        <a:xfrm>
          <a:off x="3167121" y="870395"/>
          <a:ext cx="2104570" cy="365255"/>
        </a:xfrm>
        <a:custGeom>
          <a:avLst/>
          <a:gdLst/>
          <a:ahLst/>
          <a:cxnLst/>
          <a:rect l="0" t="0" r="0" b="0"/>
          <a:pathLst>
            <a:path>
              <a:moveTo>
                <a:pt x="2104570" y="0"/>
              </a:moveTo>
              <a:lnTo>
                <a:pt x="2104570" y="182627"/>
              </a:lnTo>
              <a:lnTo>
                <a:pt x="0" y="182627"/>
              </a:lnTo>
              <a:lnTo>
                <a:pt x="0" y="3652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6047D0-876A-1C42-A7EC-4736593A52BF}">
      <dsp:nvSpPr>
        <dsp:cNvPr id="0" name=""/>
        <dsp:cNvSpPr/>
      </dsp:nvSpPr>
      <dsp:spPr>
        <a:xfrm>
          <a:off x="4836862" y="738"/>
          <a:ext cx="869657" cy="86965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31C487-6D9E-6549-9D7D-E6FEBD8696AB}">
      <dsp:nvSpPr>
        <dsp:cNvPr id="0" name=""/>
        <dsp:cNvSpPr/>
      </dsp:nvSpPr>
      <dsp:spPr>
        <a:xfrm>
          <a:off x="4836862" y="738"/>
          <a:ext cx="869657" cy="86965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741707-946E-2B4C-A172-E831BBD1A9F3}">
      <dsp:nvSpPr>
        <dsp:cNvPr id="0" name=""/>
        <dsp:cNvSpPr/>
      </dsp:nvSpPr>
      <dsp:spPr>
        <a:xfrm>
          <a:off x="4402034" y="157276"/>
          <a:ext cx="1739314" cy="55658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Thyroid nodule </a:t>
          </a:r>
        </a:p>
      </dsp:txBody>
      <dsp:txXfrm>
        <a:off x="4402034" y="157276"/>
        <a:ext cx="1739314" cy="556580"/>
      </dsp:txXfrm>
    </dsp:sp>
    <dsp:sp modelId="{A820CE88-7977-274A-A423-2D878BF0D087}">
      <dsp:nvSpPr>
        <dsp:cNvPr id="0" name=""/>
        <dsp:cNvSpPr/>
      </dsp:nvSpPr>
      <dsp:spPr>
        <a:xfrm>
          <a:off x="2732292" y="1235651"/>
          <a:ext cx="869657" cy="86965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CAE3A4-2C16-D140-B938-5F8510F4D7CF}">
      <dsp:nvSpPr>
        <dsp:cNvPr id="0" name=""/>
        <dsp:cNvSpPr/>
      </dsp:nvSpPr>
      <dsp:spPr>
        <a:xfrm>
          <a:off x="2732292" y="1235651"/>
          <a:ext cx="869657" cy="86965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2EB184-A0EA-BA42-9A1B-CBA1F4638406}">
      <dsp:nvSpPr>
        <dsp:cNvPr id="0" name=""/>
        <dsp:cNvSpPr/>
      </dsp:nvSpPr>
      <dsp:spPr>
        <a:xfrm>
          <a:off x="2297463" y="1392190"/>
          <a:ext cx="1739314" cy="55658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Non-neoplastic</a:t>
          </a:r>
          <a:b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1600" b="1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lesions</a:t>
          </a:r>
          <a:endParaRPr lang="en-US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97463" y="1392190"/>
        <a:ext cx="1739314" cy="556580"/>
      </dsp:txXfrm>
    </dsp:sp>
    <dsp:sp modelId="{CAD6E086-2C5C-0148-A86B-AF6B06BABF36}">
      <dsp:nvSpPr>
        <dsp:cNvPr id="0" name=""/>
        <dsp:cNvSpPr/>
      </dsp:nvSpPr>
      <dsp:spPr>
        <a:xfrm>
          <a:off x="3542099" y="2470564"/>
          <a:ext cx="869657" cy="86965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D42DB-0E08-9142-8C0D-063B5BF0DCAF}">
      <dsp:nvSpPr>
        <dsp:cNvPr id="0" name=""/>
        <dsp:cNvSpPr/>
      </dsp:nvSpPr>
      <dsp:spPr>
        <a:xfrm>
          <a:off x="3542099" y="2470564"/>
          <a:ext cx="869657" cy="86965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A16D8-DA54-FF49-9BBF-BBF66D24E1EC}">
      <dsp:nvSpPr>
        <dsp:cNvPr id="0" name=""/>
        <dsp:cNvSpPr/>
      </dsp:nvSpPr>
      <dsp:spPr>
        <a:xfrm>
          <a:off x="3107271" y="2627103"/>
          <a:ext cx="1739314" cy="55658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Nodule with autoimmune thyroiditis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07271" y="2627103"/>
        <a:ext cx="1739314" cy="556580"/>
      </dsp:txXfrm>
    </dsp:sp>
    <dsp:sp modelId="{85DB0FD1-A4CF-9E49-94F8-009609263A99}">
      <dsp:nvSpPr>
        <dsp:cNvPr id="0" name=""/>
        <dsp:cNvSpPr/>
      </dsp:nvSpPr>
      <dsp:spPr>
        <a:xfrm>
          <a:off x="3236571" y="3721190"/>
          <a:ext cx="869657" cy="86965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D29D24-55D3-AF41-8BB3-DDEC15F725AD}">
      <dsp:nvSpPr>
        <dsp:cNvPr id="0" name=""/>
        <dsp:cNvSpPr/>
      </dsp:nvSpPr>
      <dsp:spPr>
        <a:xfrm>
          <a:off x="3236571" y="3721190"/>
          <a:ext cx="869657" cy="86965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493FE-7663-534E-8A44-2762CE9BCFA9}">
      <dsp:nvSpPr>
        <dsp:cNvPr id="0" name=""/>
        <dsp:cNvSpPr/>
      </dsp:nvSpPr>
      <dsp:spPr>
        <a:xfrm>
          <a:off x="2801743" y="3877728"/>
          <a:ext cx="1739314" cy="55658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Colloid cyst </a:t>
          </a:r>
        </a:p>
      </dsp:txBody>
      <dsp:txXfrm>
        <a:off x="2801743" y="3877728"/>
        <a:ext cx="1739314" cy="556580"/>
      </dsp:txXfrm>
    </dsp:sp>
    <dsp:sp modelId="{DAB1B0A7-4242-B546-8610-C93342E9E4A1}">
      <dsp:nvSpPr>
        <dsp:cNvPr id="0" name=""/>
        <dsp:cNvSpPr/>
      </dsp:nvSpPr>
      <dsp:spPr>
        <a:xfrm>
          <a:off x="1746762" y="2274375"/>
          <a:ext cx="869657" cy="86965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47E718-9856-6644-9D95-1436D347D10E}">
      <dsp:nvSpPr>
        <dsp:cNvPr id="0" name=""/>
        <dsp:cNvSpPr/>
      </dsp:nvSpPr>
      <dsp:spPr>
        <a:xfrm>
          <a:off x="1746762" y="2274375"/>
          <a:ext cx="869657" cy="86965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4AE430-386A-6D44-8C10-65C39586AE5C}">
      <dsp:nvSpPr>
        <dsp:cNvPr id="0" name=""/>
        <dsp:cNvSpPr/>
      </dsp:nvSpPr>
      <dsp:spPr>
        <a:xfrm>
          <a:off x="1311933" y="2430914"/>
          <a:ext cx="1739314" cy="55658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Multi-nodular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goiter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1933" y="2430914"/>
        <a:ext cx="1739314" cy="556580"/>
      </dsp:txXfrm>
    </dsp:sp>
    <dsp:sp modelId="{2AED47A0-9728-BA49-8DA4-E1A40F284CF5}">
      <dsp:nvSpPr>
        <dsp:cNvPr id="0" name=""/>
        <dsp:cNvSpPr/>
      </dsp:nvSpPr>
      <dsp:spPr>
        <a:xfrm>
          <a:off x="1818665" y="4049483"/>
          <a:ext cx="869657" cy="86965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AB0C58-50EF-D347-B4F1-71921D23B24D}">
      <dsp:nvSpPr>
        <dsp:cNvPr id="0" name=""/>
        <dsp:cNvSpPr/>
      </dsp:nvSpPr>
      <dsp:spPr>
        <a:xfrm>
          <a:off x="1818665" y="4049483"/>
          <a:ext cx="869657" cy="86965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5668DD-9E8E-104D-A2E8-0AB38AD0E4B2}">
      <dsp:nvSpPr>
        <dsp:cNvPr id="0" name=""/>
        <dsp:cNvSpPr/>
      </dsp:nvSpPr>
      <dsp:spPr>
        <a:xfrm>
          <a:off x="1383836" y="4206022"/>
          <a:ext cx="1739314" cy="55658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Hyperplastic </a:t>
          </a:r>
        </a:p>
      </dsp:txBody>
      <dsp:txXfrm>
        <a:off x="1383836" y="4206022"/>
        <a:ext cx="1739314" cy="556580"/>
      </dsp:txXfrm>
    </dsp:sp>
    <dsp:sp modelId="{2BE83D2F-48DC-8F41-A2BC-167B0D9A35A2}">
      <dsp:nvSpPr>
        <dsp:cNvPr id="0" name=""/>
        <dsp:cNvSpPr/>
      </dsp:nvSpPr>
      <dsp:spPr>
        <a:xfrm>
          <a:off x="4836862" y="1235651"/>
          <a:ext cx="869657" cy="86965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96C514-4ACB-734C-B4E6-DD7147479690}">
      <dsp:nvSpPr>
        <dsp:cNvPr id="0" name=""/>
        <dsp:cNvSpPr/>
      </dsp:nvSpPr>
      <dsp:spPr>
        <a:xfrm>
          <a:off x="4836862" y="1235651"/>
          <a:ext cx="869657" cy="86965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5A4D5B-F78C-8747-9C3C-17B0115AB079}">
      <dsp:nvSpPr>
        <dsp:cNvPr id="0" name=""/>
        <dsp:cNvSpPr/>
      </dsp:nvSpPr>
      <dsp:spPr>
        <a:xfrm>
          <a:off x="4402034" y="1392190"/>
          <a:ext cx="1739314" cy="55658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Benign neoplasms</a:t>
          </a:r>
          <a:b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en-US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02034" y="1392190"/>
        <a:ext cx="1739314" cy="556580"/>
      </dsp:txXfrm>
    </dsp:sp>
    <dsp:sp modelId="{F5FD334F-44DD-DE46-AF34-FDDCDF8164C4}">
      <dsp:nvSpPr>
        <dsp:cNvPr id="0" name=""/>
        <dsp:cNvSpPr/>
      </dsp:nvSpPr>
      <dsp:spPr>
        <a:xfrm>
          <a:off x="5967416" y="2470564"/>
          <a:ext cx="869657" cy="86965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72413E-1C6C-C948-B004-802BC4CD50B3}">
      <dsp:nvSpPr>
        <dsp:cNvPr id="0" name=""/>
        <dsp:cNvSpPr/>
      </dsp:nvSpPr>
      <dsp:spPr>
        <a:xfrm>
          <a:off x="5967416" y="2470564"/>
          <a:ext cx="869657" cy="86965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1A749B-32C6-7644-925E-1EFE682FB90D}">
      <dsp:nvSpPr>
        <dsp:cNvPr id="0" name=""/>
        <dsp:cNvSpPr/>
      </dsp:nvSpPr>
      <dsp:spPr>
        <a:xfrm>
          <a:off x="5532588" y="2627103"/>
          <a:ext cx="1739314" cy="55658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Non-functioning</a:t>
          </a:r>
          <a:b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16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follicular adenoma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32588" y="2627103"/>
        <a:ext cx="1739314" cy="556580"/>
      </dsp:txXfrm>
    </dsp:sp>
    <dsp:sp modelId="{1FDDC923-5547-9349-AD57-98E14EBAAC58}">
      <dsp:nvSpPr>
        <dsp:cNvPr id="0" name=""/>
        <dsp:cNvSpPr/>
      </dsp:nvSpPr>
      <dsp:spPr>
        <a:xfrm>
          <a:off x="5967416" y="3705477"/>
          <a:ext cx="869657" cy="86965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FDFF75-6A02-6246-9D61-8AC9C621FC72}">
      <dsp:nvSpPr>
        <dsp:cNvPr id="0" name=""/>
        <dsp:cNvSpPr/>
      </dsp:nvSpPr>
      <dsp:spPr>
        <a:xfrm>
          <a:off x="5967416" y="3705477"/>
          <a:ext cx="869657" cy="86965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CF3A6F-3996-214F-B955-86F32E221EC8}">
      <dsp:nvSpPr>
        <dsp:cNvPr id="0" name=""/>
        <dsp:cNvSpPr/>
      </dsp:nvSpPr>
      <dsp:spPr>
        <a:xfrm>
          <a:off x="5532588" y="3862016"/>
          <a:ext cx="1739314" cy="55658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Toxic Adenoma</a:t>
          </a:r>
        </a:p>
      </dsp:txBody>
      <dsp:txXfrm>
        <a:off x="5532588" y="3862016"/>
        <a:ext cx="1739314" cy="556580"/>
      </dsp:txXfrm>
    </dsp:sp>
    <dsp:sp modelId="{2C941B7F-3670-854A-B141-2C965293AE89}">
      <dsp:nvSpPr>
        <dsp:cNvPr id="0" name=""/>
        <dsp:cNvSpPr/>
      </dsp:nvSpPr>
      <dsp:spPr>
        <a:xfrm>
          <a:off x="6941432" y="1235651"/>
          <a:ext cx="869657" cy="86965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E8FCC4-E971-4440-9CA0-4A447520A5A6}">
      <dsp:nvSpPr>
        <dsp:cNvPr id="0" name=""/>
        <dsp:cNvSpPr/>
      </dsp:nvSpPr>
      <dsp:spPr>
        <a:xfrm>
          <a:off x="6941432" y="1235651"/>
          <a:ext cx="869657" cy="86965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FBA61-840E-B546-83C8-C0EFB8D0AB74}">
      <dsp:nvSpPr>
        <dsp:cNvPr id="0" name=""/>
        <dsp:cNvSpPr/>
      </dsp:nvSpPr>
      <dsp:spPr>
        <a:xfrm>
          <a:off x="6506604" y="1392190"/>
          <a:ext cx="1739314" cy="55658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Malignant neoplasm</a:t>
          </a:r>
          <a:endParaRPr lang="en-US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06604" y="1392190"/>
        <a:ext cx="1739314" cy="556580"/>
      </dsp:txXfrm>
    </dsp:sp>
    <dsp:sp modelId="{2B45CB03-2C34-BB43-A055-51D35003F06D}">
      <dsp:nvSpPr>
        <dsp:cNvPr id="0" name=""/>
        <dsp:cNvSpPr/>
      </dsp:nvSpPr>
      <dsp:spPr>
        <a:xfrm>
          <a:off x="8459410" y="2491180"/>
          <a:ext cx="1644504" cy="1420106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EC80F-F422-C34B-AE77-474542BF8F56}">
      <dsp:nvSpPr>
        <dsp:cNvPr id="0" name=""/>
        <dsp:cNvSpPr/>
      </dsp:nvSpPr>
      <dsp:spPr>
        <a:xfrm>
          <a:off x="8459410" y="2491180"/>
          <a:ext cx="1644504" cy="1420106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4B22C-AFF0-3B4E-87C5-CE761AD4074D}">
      <dsp:nvSpPr>
        <dsp:cNvPr id="0" name=""/>
        <dsp:cNvSpPr/>
      </dsp:nvSpPr>
      <dsp:spPr>
        <a:xfrm>
          <a:off x="7637158" y="2746799"/>
          <a:ext cx="3289008" cy="908868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Primary carcinoma</a:t>
          </a:r>
          <a:b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16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(papillary/follicular/</a:t>
          </a:r>
          <a:b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16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medullary/anaplastic)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37158" y="2746799"/>
        <a:ext cx="3289008" cy="908868"/>
      </dsp:txXfrm>
    </dsp:sp>
    <dsp:sp modelId="{83855CBC-A73D-6145-8BA4-8910D27F87BC}">
      <dsp:nvSpPr>
        <dsp:cNvPr id="0" name=""/>
        <dsp:cNvSpPr/>
      </dsp:nvSpPr>
      <dsp:spPr>
        <a:xfrm>
          <a:off x="8071987" y="4255927"/>
          <a:ext cx="869657" cy="86965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71C184-2AAD-6D4D-949F-4EBAD89E0BB3}">
      <dsp:nvSpPr>
        <dsp:cNvPr id="0" name=""/>
        <dsp:cNvSpPr/>
      </dsp:nvSpPr>
      <dsp:spPr>
        <a:xfrm>
          <a:off x="8071987" y="4255927"/>
          <a:ext cx="869657" cy="86965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2E5B8F-E9F4-164A-815C-19ACC8429756}">
      <dsp:nvSpPr>
        <dsp:cNvPr id="0" name=""/>
        <dsp:cNvSpPr/>
      </dsp:nvSpPr>
      <dsp:spPr>
        <a:xfrm>
          <a:off x="7637158" y="4412465"/>
          <a:ext cx="1739314" cy="55658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Lymphoma</a:t>
          </a:r>
          <a:b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16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Metastasis from</a:t>
          </a:r>
          <a:b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16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another site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37158" y="4412465"/>
        <a:ext cx="1739314" cy="556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2T15:28:52.7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2T15:29:04.2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2T15:29:53.9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77DDD-23F4-C448-89EC-8EC496CCC35C}" type="datetimeFigureOut">
              <a:rPr lang="en-SA" smtClean="0"/>
              <a:t>23/04/2026 R</a:t>
            </a:fld>
            <a:endParaRPr lang="en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1ADE5-792C-C04A-9448-5D3633B5F81E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842721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this stage, based on clinical assessment, we stratified our differential diagnosis as follows…”</a:t>
            </a:r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1ADE5-792C-C04A-9448-5D3633B5F81E}" type="slidenum">
              <a:rPr lang="en-SA" smtClean="0"/>
              <a:t>10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037767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99A92-2D11-3721-63B2-13324EFF3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A3463D-959E-F0CD-5F2E-DAD093CD1B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C1B82B-D4C5-D542-704C-AECCFA6BF3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>
                <a:solidFill>
                  <a:srgbClr val="1E1E1E"/>
                </a:solidFill>
              </a:defRPr>
            </a:pP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354D0-5A3F-BF6D-D0D0-C67E688DE3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1ADE5-792C-C04A-9448-5D3633B5F81E}" type="slidenum">
              <a:rPr lang="en-SA" smtClean="0"/>
              <a:t>21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678088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39246-E3BD-6C4F-21AB-B0677F859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AB21AC-C842-99ED-4369-A117B5DC15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C8BEDC-D406-7258-2F59-C0722F9CD4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>
                <a:solidFill>
                  <a:srgbClr val="1E1E1E"/>
                </a:solidFill>
              </a:defRPr>
            </a:pP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C81BB-6EF9-B680-1357-B06A1F249C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1ADE5-792C-C04A-9448-5D3633B5F81E}" type="slidenum">
              <a:rPr lang="en-SA" smtClean="0"/>
              <a:t>22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315041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23518-A959-F300-C120-D7236615A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F9FC1C-E9EF-D31F-AEDE-ABBA78E36C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7BF183-D49B-3116-79D9-667EB28929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>
                <a:solidFill>
                  <a:srgbClr val="1E1E1E"/>
                </a:solidFill>
              </a:defRPr>
            </a:pP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FTC low risk stratification and Disease free after surgical intervention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3431D-68E9-D4DD-0191-577A16504B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1ADE5-792C-C04A-9448-5D3633B5F81E}" type="slidenum">
              <a:rPr lang="en-SA" smtClean="0"/>
              <a:t>23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940247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E91BB-2B31-1652-DC88-C27CCEAD8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863B3E-6F74-8D10-50BD-1C3EB67F48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A516C7-68DB-7B07-1F2E-AE7F15988F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Identification of an underlying DICER1 mutation has significant implications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long-term surveillance and family counseling.</a:t>
            </a:r>
          </a:p>
          <a:p>
            <a:endParaRPr lang="en-S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79A891-FBF6-ECDA-C1C3-4B8F544E49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1ADE5-792C-C04A-9448-5D3633B5F81E}" type="slidenum">
              <a:rPr lang="en-SA" smtClean="0"/>
              <a:t>26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882327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2200">
                <a:solidFill>
                  <a:srgbClr val="1E1E1E"/>
                </a:solidFill>
              </a:defRP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1ADE5-792C-C04A-9448-5D3633B5F81E}" type="slidenum">
              <a:rPr lang="en-SA" smtClean="0"/>
              <a:t>13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522478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7E625-AECD-191B-85F3-3EA4CC124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175443-9DFA-47A6-6319-D54F50C3AF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D2FF1D-0E43-CFD7-8ED9-B18CB3F167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2200">
                <a:solidFill>
                  <a:srgbClr val="1E1E1E"/>
                </a:solidFill>
              </a:defRP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6340DB-F8A6-217C-635D-2839965589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1ADE5-792C-C04A-9448-5D3633B5F81E}" type="slidenum">
              <a:rPr lang="en-SA" smtClean="0"/>
              <a:t>14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76498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C644C-36F9-FF5D-D9FD-3096A8EF2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449196-2B1F-299C-0991-939BDFE047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764D61-74BA-D638-CEF6-7B87274130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2200">
                <a:solidFill>
                  <a:srgbClr val="1E1E1E"/>
                </a:solidFill>
              </a:defRP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C5346C-A7A4-C5E1-9D84-94457B09DB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1ADE5-792C-C04A-9448-5D3633B5F81E}" type="slidenum">
              <a:rPr lang="en-SA" smtClean="0"/>
              <a:t>15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938257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B7C36-829F-D4A2-9177-E1ACB55C9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EAABC1-FC3A-9886-33A4-CB67A80DA2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1555A3-57B2-52F6-539F-41A80373E7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Indicated US Findings are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suggestive of metastasis to a lymph node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size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Rounded shape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of central hilum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Cystic appearance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Peripheral vascularity on Doppler imaging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Microcalcifications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>
                <a:solidFill>
                  <a:srgbClr val="1E1E1E"/>
                </a:solidFill>
              </a:defRPr>
            </a:pP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3A7C4-C2EC-4D83-58CA-2339E2F0D4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1ADE5-792C-C04A-9448-5D3633B5F81E}" type="slidenum">
              <a:rPr lang="en-SA" smtClean="0"/>
              <a:t>16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048548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A83C8-5ADD-E0BE-6777-29F50A4C0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E6E50D-7DE7-FBCB-12F9-24B2D74D9F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F305D7-AE33-549B-CE10-763FBC6B8F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>
                <a:solidFill>
                  <a:srgbClr val="1E1E1E"/>
                </a:solidFill>
              </a:defRPr>
            </a:pPr>
            <a:r>
              <a:rPr lang="en-GB" sz="2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Bone </a:t>
            </a:r>
            <a:r>
              <a:rPr lang="en-GB" sz="2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profle</a:t>
            </a:r>
            <a:r>
              <a:rPr lang="en-GB" sz="2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 </a:t>
            </a:r>
            <a:r>
              <a:rPr lang="en-GB" sz="2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CCa</a:t>
            </a:r>
            <a:r>
              <a:rPr lang="en-GB" sz="2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2.09 , Po4 not done , PTH 100)</a:t>
            </a:r>
            <a:br>
              <a:rPr lang="en-GB" sz="2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2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 D 37</a:t>
            </a:r>
            <a:br>
              <a:rPr lang="en-GB" sz="2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B2BC7-E010-AF32-4995-BA5DF98D8D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1ADE5-792C-C04A-9448-5D3633B5F81E}" type="slidenum">
              <a:rPr lang="en-SA" smtClean="0"/>
              <a:t>17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337468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1ADE5-792C-C04A-9448-5D3633B5F81E}" type="slidenum">
              <a:rPr lang="en-SA" smtClean="0"/>
              <a:t>18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491365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>
                <a:solidFill>
                  <a:srgbClr val="1E1E1E"/>
                </a:solidFill>
              </a:defRPr>
            </a:pP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Evaluated by an expert pediatric surgeon and planned for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>
                <a:solidFill>
                  <a:srgbClr val="1E1E1E"/>
                </a:solidFill>
              </a:defRPr>
            </a:pPr>
            <a:endParaRPr lang="en-GB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>
                <a:solidFill>
                  <a:srgbClr val="1E1E1E"/>
                </a:solidFill>
              </a:defRPr>
            </a:pP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“CND is associated with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>
                <a:solidFill>
                  <a:srgbClr val="1E1E1E"/>
                </a:solidFill>
              </a:defRPr>
            </a:pP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decreased risk of persistent/ recurrent locoregional disease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>
                <a:solidFill>
                  <a:srgbClr val="1E1E1E"/>
                </a:solidFill>
              </a:defRPr>
            </a:pP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decreased need for second surgical procedures and increased DFS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>
                <a:solidFill>
                  <a:srgbClr val="1E1E1E"/>
                </a:solidFill>
              </a:defRPr>
            </a:pP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potential to increase the efficacy of 131I treatment for distant metastases”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>
                <a:solidFill>
                  <a:srgbClr val="1E1E1E"/>
                </a:solidFill>
              </a:defRPr>
            </a:pP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>
                <a:solidFill>
                  <a:srgbClr val="1E1E1E"/>
                </a:solidFill>
              </a:defRPr>
            </a:pP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>
                <a:solidFill>
                  <a:srgbClr val="1E1E1E"/>
                </a:solidFill>
              </a:defRPr>
            </a:pP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1ADE5-792C-C04A-9448-5D3633B5F81E}" type="slidenum">
              <a:rPr lang="en-SA" smtClean="0"/>
              <a:t>19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331388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3E746-1B65-44B1-A95B-15327E242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7D2058-ACC1-A66A-3799-D506C1126F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507CEE-C971-4EB0-D744-288B16845C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>
                <a:solidFill>
                  <a:srgbClr val="1E1E1E"/>
                </a:solidFill>
              </a:defRPr>
            </a:pP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6C0F79-E188-4361-0E7A-F21742CC1E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1ADE5-792C-C04A-9448-5D3633B5F81E}" type="slidenum">
              <a:rPr lang="en-SA" smtClean="0"/>
              <a:t>20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367298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4/23/26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4/23/26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6.png"/><Relationship Id="rId10" Type="http://schemas.openxmlformats.org/officeDocument/2006/relationships/customXml" Target="../ink/ink3.xml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What’s Behind Simple Looking Thyroid Nodule </a:t>
            </a:r>
            <a:endParaRPr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Dr.Safiah</a:t>
            </a:r>
            <a:r>
              <a:rPr lang="en-US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Mohammed </a:t>
            </a:r>
            <a:r>
              <a:rPr lang="en-US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AlShehaili</a:t>
            </a:r>
            <a:r>
              <a:rPr lang="en-US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Pediatric Endocrinologist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Saudi Board in General Pediatrics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Saudi Fellowship in Pediatric Endocrine and Metabolism 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600" b="1">
                <a:solidFill>
                  <a:srgbClr val="00468C"/>
                </a:solidFill>
              </a:defRPr>
            </a:pPr>
            <a:r>
              <a:rPr lang="en-US" dirty="0"/>
              <a:t>Differential diagnosis </a:t>
            </a:r>
            <a:endParaRPr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65C1DDF-5958-B182-A0E9-0E3D0D536A3E}"/>
              </a:ext>
            </a:extLst>
          </p:cNvPr>
          <p:cNvSpPr/>
          <p:nvPr/>
        </p:nvSpPr>
        <p:spPr>
          <a:xfrm>
            <a:off x="3422822" y="1417638"/>
            <a:ext cx="2743200" cy="914400"/>
          </a:xfrm>
          <a:prstGeom prst="roundRect">
            <a:avLst/>
          </a:prstGeom>
          <a:solidFill>
            <a:srgbClr val="0046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Pediatric patient</a:t>
            </a:r>
          </a:p>
          <a:p>
            <a:pPr algn="ctr"/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thyroid nodule</a:t>
            </a:r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BE5BDAC7-1CCF-9086-BC5F-2C6402E63351}"/>
              </a:ext>
            </a:extLst>
          </p:cNvPr>
          <p:cNvSpPr/>
          <p:nvPr/>
        </p:nvSpPr>
        <p:spPr>
          <a:xfrm>
            <a:off x="2310714" y="2606358"/>
            <a:ext cx="4967416" cy="1371600"/>
          </a:xfrm>
          <a:prstGeom prst="diamond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Concerning features</a:t>
            </a:r>
          </a:p>
          <a:p>
            <a:pPr algn="ctr"/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(age,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FHx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D0BE36D-4452-9269-123F-C3792ADF8C85}"/>
              </a:ext>
            </a:extLst>
          </p:cNvPr>
          <p:cNvSpPr/>
          <p:nvPr/>
        </p:nvSpPr>
        <p:spPr>
          <a:xfrm>
            <a:off x="741405" y="4160838"/>
            <a:ext cx="2743200" cy="1371600"/>
          </a:xfrm>
          <a:prstGeom prst="roundRect">
            <a:avLst/>
          </a:prstGeom>
          <a:solidFill>
            <a:srgbClr val="EF1436">
              <a:alpha val="38039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Likely: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Multinodular disease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•Malignant thyroid nodule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051823E-7405-F850-39FA-1705D8101C19}"/>
              </a:ext>
            </a:extLst>
          </p:cNvPr>
          <p:cNvSpPr/>
          <p:nvPr/>
        </p:nvSpPr>
        <p:spPr>
          <a:xfrm>
            <a:off x="3484605" y="4160838"/>
            <a:ext cx="2743200" cy="1371600"/>
          </a:xfrm>
          <a:prstGeom prst="roundRect">
            <a:avLst/>
          </a:prstGeom>
          <a:solidFill>
            <a:srgbClr val="DCAA00">
              <a:alpha val="38039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Possible: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•Benign thyroid nodule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64DA04F-371E-615F-0337-2E6F9ADC3AD7}"/>
              </a:ext>
            </a:extLst>
          </p:cNvPr>
          <p:cNvSpPr/>
          <p:nvPr/>
        </p:nvSpPr>
        <p:spPr>
          <a:xfrm>
            <a:off x="6227805" y="4160838"/>
            <a:ext cx="2286000" cy="1371600"/>
          </a:xfrm>
          <a:prstGeom prst="roundRect">
            <a:avLst/>
          </a:prstGeom>
          <a:solidFill>
            <a:srgbClr val="A0A0A0">
              <a:alpha val="38039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likely:</a:t>
            </a:r>
          </a:p>
          <a:p>
            <a:pPr algn="ctr"/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TG cyst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Reactive LN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Thyroiditis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93DF6-A002-5087-07FD-1E5878AE2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C9A7-656C-660D-655F-9A27CF96F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600" b="1">
                <a:solidFill>
                  <a:srgbClr val="00468C"/>
                </a:solidFill>
              </a:defRPr>
            </a:pPr>
            <a:r>
              <a:rPr dirty="0"/>
              <a:t>Investigations</a:t>
            </a:r>
            <a:r>
              <a:rPr lang="en-US" dirty="0"/>
              <a:t> - Labs</a:t>
            </a:r>
            <a:endParaRPr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0E240A3-6A4D-258E-526F-19B4087B28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522654"/>
              </p:ext>
            </p:extLst>
          </p:nvPr>
        </p:nvGraphicFramePr>
        <p:xfrm>
          <a:off x="1524000" y="2621280"/>
          <a:ext cx="6096000" cy="161544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51466053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7831995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490195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SA" sz="2200" b="0" i="0" dirty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b="0" i="0" kern="1200" dirty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4.9</a:t>
                      </a:r>
                      <a:r>
                        <a:rPr lang="en-SA" sz="2200" b="0" i="0" dirty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SA" sz="2200" b="0" i="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A" sz="2200" b="0" i="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202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A" sz="2200" b="0" i="0" dirty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b="0" i="0" kern="1200" dirty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15.6</a:t>
                      </a:r>
                      <a:r>
                        <a:rPr lang="en-SA" sz="2200" b="0" i="0" dirty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SA" sz="2200" b="0" i="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A" sz="2200" b="0" i="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228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A" sz="2200" b="0" i="0" dirty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Thyroid antibodies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A" sz="2200" b="0" i="0" dirty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Negative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A" sz="2200" b="0" i="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07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7617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600" b="1">
                <a:solidFill>
                  <a:srgbClr val="00468C"/>
                </a:solidFill>
              </a:defRPr>
            </a:pPr>
            <a:r>
              <a:rPr lang="en-US" dirty="0"/>
              <a:t>Investigations - </a:t>
            </a:r>
            <a:r>
              <a:rPr dirty="0"/>
              <a:t>Ultrasound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  <a:defRPr sz="2200">
                <a:solidFill>
                  <a:srgbClr val="1E1E1E"/>
                </a:solidFill>
              </a:defRPr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thyroid gland is of average size and shows homogeneous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echopattern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average vascularity.</a:t>
            </a:r>
          </a:p>
          <a:p>
            <a:pPr marL="0" indent="0">
              <a:buNone/>
              <a:defRPr sz="2200">
                <a:solidFill>
                  <a:srgbClr val="1E1E1E"/>
                </a:solidFill>
              </a:defRPr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 thyroid lobe measures 36 x 14 x 11 mm</a:t>
            </a:r>
          </a:p>
          <a:p>
            <a:pPr marL="0" indent="0">
              <a:buNone/>
              <a:defRPr sz="2200">
                <a:solidFill>
                  <a:srgbClr val="1E1E1E"/>
                </a:solidFill>
              </a:defRPr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Left thyroid lobe measures 31 x 11 x 7 mm</a:t>
            </a:r>
            <a:b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There are about </a:t>
            </a:r>
            <a:r>
              <a:rPr lang="en-GB" sz="2000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four bilateral thyroid nodules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vascularity and irregular margins </a:t>
            </a:r>
          </a:p>
          <a:p>
            <a:pPr marL="0" indent="0">
              <a:buNone/>
              <a:defRPr sz="2200">
                <a:solidFill>
                  <a:srgbClr val="1E1E1E"/>
                </a:solidFill>
              </a:defRPr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largest is in right thyroid lobe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measuring 15 x 13 x 09 mm with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mixed hypo and hyper </a:t>
            </a: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echogenicities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compositions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no calcific foci seen </a:t>
            </a:r>
            <a:b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There are </a:t>
            </a:r>
            <a:r>
              <a:rPr lang="en-GB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nodule in left lobe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hypoechoic nodule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measuring 7 x 6 x 5 mm and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hyperechoic nodule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measuring 8 x 6 x 3 mm.</a:t>
            </a:r>
            <a:r>
              <a:rPr lang="en-S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Isthmus thickness measures 2.3 mm with no cysts or nodules.</a:t>
            </a:r>
            <a:b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No retrosternal extension.</a:t>
            </a:r>
            <a:b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There are prominent cervical and submandibular reactive lymph nodes with preserved fatty hilum. The largest is in right neck measuring 11 x 4 mm.</a:t>
            </a:r>
            <a:r>
              <a:rPr lang="en-S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2B03D5-43A0-2D20-3D96-0305E4C8C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790" y="274638"/>
            <a:ext cx="5080000" cy="60833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94E2A6-5F1C-D303-7452-AA36275DBA22}"/>
              </a:ext>
            </a:extLst>
          </p:cNvPr>
          <p:cNvSpPr/>
          <p:nvPr/>
        </p:nvSpPr>
        <p:spPr>
          <a:xfrm>
            <a:off x="1920790" y="2001793"/>
            <a:ext cx="1675026" cy="43248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6A3665-9679-DD99-99E1-9AA34C0170C7}"/>
              </a:ext>
            </a:extLst>
          </p:cNvPr>
          <p:cNvSpPr/>
          <p:nvPr/>
        </p:nvSpPr>
        <p:spPr>
          <a:xfrm>
            <a:off x="1920790" y="985150"/>
            <a:ext cx="1675026" cy="23816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4B2A48-C07E-A9F1-64B9-17F4F28A4B1C}"/>
              </a:ext>
            </a:extLst>
          </p:cNvPr>
          <p:cNvSpPr/>
          <p:nvPr/>
        </p:nvSpPr>
        <p:spPr>
          <a:xfrm>
            <a:off x="1920790" y="4423720"/>
            <a:ext cx="1675026" cy="21624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FB3F6E-4D77-C173-ED09-51C54F0CAC46}"/>
              </a:ext>
            </a:extLst>
          </p:cNvPr>
          <p:cNvSpPr/>
          <p:nvPr/>
        </p:nvSpPr>
        <p:spPr>
          <a:xfrm>
            <a:off x="1920790" y="3100044"/>
            <a:ext cx="1675026" cy="21624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A7AED2-8815-3183-D022-7C12061D85C0}"/>
              </a:ext>
            </a:extLst>
          </p:cNvPr>
          <p:cNvSpPr/>
          <p:nvPr/>
        </p:nvSpPr>
        <p:spPr>
          <a:xfrm>
            <a:off x="1920790" y="5350476"/>
            <a:ext cx="1675026" cy="30892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796B10-8881-C7D2-FF5B-1CCEDDD6A4A0}"/>
              </a:ext>
            </a:extLst>
          </p:cNvPr>
          <p:cNvSpPr/>
          <p:nvPr/>
        </p:nvSpPr>
        <p:spPr>
          <a:xfrm>
            <a:off x="5325764" y="3908855"/>
            <a:ext cx="1675026" cy="9720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600" b="1">
                <a:solidFill>
                  <a:srgbClr val="00468C"/>
                </a:solidFill>
              </a:defRPr>
            </a:pPr>
            <a:r>
              <a:rPr lang="en-US" dirty="0"/>
              <a:t>Investigations - </a:t>
            </a:r>
            <a:r>
              <a:rPr dirty="0"/>
              <a:t>FNA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 sz="2200">
                <a:solidFill>
                  <a:srgbClr val="1E1E1E"/>
                </a:solidFill>
              </a:defRPr>
            </a:pPr>
            <a:endParaRPr lang="en-S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 sz="2200">
                <a:solidFill>
                  <a:srgbClr val="1E1E1E"/>
                </a:solidFill>
              </a:defRPr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smears are hypercellular and show crowded sheets of atypical follicular cells with micro follicle formations, tight clusters with transgressing blood vessels in a background of some colloid. The </a:t>
            </a:r>
            <a:r>
              <a:rPr lang="en-GB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features are in keeping with follicular neoplasm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appropriate clinical and radiological settings.</a:t>
            </a:r>
            <a:b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 sz="2200">
                <a:solidFill>
                  <a:srgbClr val="1E1E1E"/>
                </a:solidFill>
              </a:defRPr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LNs were biopsied given their small size and non suspicious features </a:t>
            </a:r>
            <a:b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Diagnosis:</a:t>
            </a:r>
            <a:b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Follicular neoplasm - 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Bethesda Diagnostic Category IV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E1C506-EEB8-25F9-090E-4B4387E316F1}"/>
              </a:ext>
            </a:extLst>
          </p:cNvPr>
          <p:cNvSpPr txBox="1"/>
          <p:nvPr/>
        </p:nvSpPr>
        <p:spPr>
          <a:xfrm>
            <a:off x="3320322" y="594149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en-GB" sz="18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Dekko"/>
                <a:cs typeface="Times New Roman" panose="02020603050405020304" pitchFamily="18" charset="0"/>
              </a:rPr>
              <a:t>Risk of malignant transformation: 15-30%</a:t>
            </a:r>
            <a:endParaRPr lang="en-US" sz="1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F5B70-06B4-F820-7911-082A46013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26883-038B-9860-FAFF-517C8B92A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600" b="1">
                <a:solidFill>
                  <a:srgbClr val="00468C"/>
                </a:solidFill>
              </a:defRPr>
            </a:pPr>
            <a:r>
              <a:rPr lang="en-US" dirty="0"/>
              <a:t>Investigations - </a:t>
            </a:r>
            <a:r>
              <a:rPr dirty="0"/>
              <a:t>FNA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6B5A2-773B-2C2F-5A38-6F386474B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 sz="2200">
                <a:solidFill>
                  <a:srgbClr val="1E1E1E"/>
                </a:solidFill>
              </a:defRPr>
            </a:pPr>
            <a:endParaRPr lang="en-S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 sz="2200">
                <a:solidFill>
                  <a:srgbClr val="1E1E1E"/>
                </a:solidFill>
              </a:defRPr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smears are hypercellular and show crowded sheets of atypical follicular cells with micro follicle formations, tight clusters with transgressing blood vessels in a background of some colloid. The </a:t>
            </a:r>
            <a:r>
              <a:rPr lang="en-GB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features are in keeping with follicular neoplasm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appropriate clinical and radiological settings.</a:t>
            </a:r>
            <a:b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Diagnosis:</a:t>
            </a:r>
            <a:b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Follicular neoplasm - 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Bethesda Diagnostic Category IV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DCF419-5C57-F3D1-2726-5AFB9AA05D80}"/>
              </a:ext>
            </a:extLst>
          </p:cNvPr>
          <p:cNvSpPr txBox="1"/>
          <p:nvPr/>
        </p:nvSpPr>
        <p:spPr>
          <a:xfrm>
            <a:off x="2286000" y="50731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en-GB" sz="18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Dekko"/>
                <a:cs typeface="Times New Roman" panose="02020603050405020304" pitchFamily="18" charset="0"/>
              </a:rPr>
              <a:t>Risk of malignant transformation: 15-30%</a:t>
            </a:r>
            <a:endParaRPr lang="en-US" sz="1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BF1F57-158E-4E24-2391-7FD279F44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3144"/>
            <a:ext cx="7772400" cy="55298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0FB5F4-6C7F-EEC2-A890-5179221E09F1}"/>
              </a:ext>
            </a:extLst>
          </p:cNvPr>
          <p:cNvSpPr txBox="1"/>
          <p:nvPr/>
        </p:nvSpPr>
        <p:spPr>
          <a:xfrm>
            <a:off x="0" y="6413007"/>
            <a:ext cx="64235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211D1E"/>
                </a:solidFill>
                <a:latin typeface="Helvetica" pitchFamily="2" charset="0"/>
              </a:rPr>
              <a:t>Management Guidelines for Children with Thyroid Nodules and Differentiated Thyroid Cancer</a:t>
            </a:r>
          </a:p>
          <a:p>
            <a:r>
              <a:rPr lang="en-US" sz="1100" b="1" dirty="0">
                <a:solidFill>
                  <a:srgbClr val="211D1E"/>
                </a:solidFill>
                <a:latin typeface="Helvetica" pitchFamily="2" charset="0"/>
              </a:rPr>
              <a:t>The American Thyroid Association Guidelines Task Force on Pediatric Thyroid Cancer - 2015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022749-4213-8208-683F-44ADE1F28B2E}"/>
              </a:ext>
            </a:extLst>
          </p:cNvPr>
          <p:cNvSpPr/>
          <p:nvPr/>
        </p:nvSpPr>
        <p:spPr>
          <a:xfrm>
            <a:off x="6044610" y="2338467"/>
            <a:ext cx="2339162" cy="1921346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576516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4E8AA-E16C-5FA2-A242-206396602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58B9D-CFC9-1055-D2AD-CE1B33F7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600" b="1">
                <a:solidFill>
                  <a:srgbClr val="00468C"/>
                </a:solidFill>
              </a:defRPr>
            </a:pPr>
            <a:r>
              <a:rPr lang="en-US" dirty="0"/>
              <a:t>Investigations - </a:t>
            </a:r>
            <a:r>
              <a:rPr dirty="0"/>
              <a:t>FNA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B1E28-2DF1-DDCC-6FBB-106391A1B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 sz="2200">
                <a:solidFill>
                  <a:srgbClr val="1E1E1E"/>
                </a:solidFill>
              </a:defRPr>
            </a:pPr>
            <a:endParaRPr lang="en-S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 sz="2200">
                <a:solidFill>
                  <a:srgbClr val="1E1E1E"/>
                </a:solidFill>
              </a:defRPr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smears are hypercellular and show crowded sheets of atypical follicular cells with micro follicle formations, tight clusters with transgressing blood vessels in a background of some colloid. The </a:t>
            </a:r>
            <a:r>
              <a:rPr lang="en-GB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features are in keeping with follicular neoplasm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appropriate clinical and radiological settings.</a:t>
            </a:r>
            <a:b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Diagnosis:</a:t>
            </a:r>
            <a:b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Follicular neoplasm - 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Bethesda Diagnostic Category IV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89EDDC-A2A7-CED7-E833-60158BEA19F6}"/>
              </a:ext>
            </a:extLst>
          </p:cNvPr>
          <p:cNvSpPr txBox="1"/>
          <p:nvPr/>
        </p:nvSpPr>
        <p:spPr>
          <a:xfrm>
            <a:off x="2286000" y="50731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en-GB" sz="1800" b="1" i="1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Dekko"/>
                <a:cs typeface="Times New Roman" panose="02020603050405020304" pitchFamily="18" charset="0"/>
              </a:rPr>
              <a:t>Risk of malignant transformation: 15-30%</a:t>
            </a:r>
            <a:endParaRPr lang="en-US" sz="1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B94210-3D5C-C934-185B-8566BA4C05EE}"/>
              </a:ext>
            </a:extLst>
          </p:cNvPr>
          <p:cNvSpPr txBox="1"/>
          <p:nvPr/>
        </p:nvSpPr>
        <p:spPr>
          <a:xfrm>
            <a:off x="0" y="6213970"/>
            <a:ext cx="9177512" cy="11259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br>
              <a:rPr lang="en-US" sz="1100" dirty="0">
                <a:effectLst/>
                <a:latin typeface="Helvetica" pitchFamily="2" charset="0"/>
              </a:rPr>
            </a:br>
            <a:endParaRPr lang="en-US" sz="1100" dirty="0">
              <a:effectLst/>
              <a:latin typeface="Helvetica" pitchFamily="2" charset="0"/>
            </a:endParaRPr>
          </a:p>
          <a:p>
            <a:pPr>
              <a:lnSpc>
                <a:spcPts val="1508"/>
              </a:lnSpc>
              <a:spcAft>
                <a:spcPts val="2625"/>
              </a:spcAft>
            </a:pPr>
            <a:r>
              <a:rPr lang="en-US" sz="1100" dirty="0">
                <a:solidFill>
                  <a:srgbClr val="000000"/>
                </a:solidFill>
                <a:effectLst/>
                <a:latin typeface="Helvetica" pitchFamily="2" charset="0"/>
              </a:rPr>
              <a:t> </a:t>
            </a:r>
            <a:r>
              <a:rPr lang="en-US" sz="1100" b="1" dirty="0">
                <a:solidFill>
                  <a:srgbClr val="211D1E"/>
                </a:solidFill>
                <a:effectLst/>
                <a:latin typeface="Helvetica" pitchFamily="2" charset="0"/>
              </a:rPr>
              <a:t>2022 European Thyroid Association Guidelines for the management of pediatric thyroid nodules and differentiated thyroid carcinoma </a:t>
            </a:r>
            <a:endParaRPr lang="en-US" sz="1100" dirty="0">
              <a:solidFill>
                <a:srgbClr val="211D1E"/>
              </a:solidFill>
              <a:effectLst/>
              <a:latin typeface="Helvetica" pitchFamily="2" charset="0"/>
            </a:endParaRPr>
          </a:p>
          <a:p>
            <a:endParaRPr lang="en-SA" sz="1100" dirty="0"/>
          </a:p>
        </p:txBody>
      </p:sp>
      <p:pic>
        <p:nvPicPr>
          <p:cNvPr id="4" name="Picture 3" descr="A diagram of a patient's flowchart&#10;&#10;AI-generated content may be incorrect.">
            <a:extLst>
              <a:ext uri="{FF2B5EF4-FFF2-40B4-BE49-F238E27FC236}">
                <a16:creationId xmlns:a16="http://schemas.microsoft.com/office/drawing/2014/main" id="{5457A02C-0077-FD41-6205-C61581210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7772400" cy="63087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B0F9285-4BC6-0F35-0A12-B29931CEC5D2}"/>
              </a:ext>
            </a:extLst>
          </p:cNvPr>
          <p:cNvSpPr/>
          <p:nvPr/>
        </p:nvSpPr>
        <p:spPr>
          <a:xfrm>
            <a:off x="3792511" y="4192064"/>
            <a:ext cx="1049312" cy="1714061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156317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F466D-B354-6438-2B4E-8353181BB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E21D1-61DC-2084-B14D-EF9937414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600" b="1">
                <a:solidFill>
                  <a:srgbClr val="00468C"/>
                </a:solidFill>
              </a:defRPr>
            </a:pPr>
            <a:r>
              <a:rPr lang="en-US" dirty="0"/>
              <a:t>Pre-operative evaluation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8690A-8E1C-17FE-9FFA-FE370869D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 sz="2200">
                <a:solidFill>
                  <a:srgbClr val="1E1E1E"/>
                </a:solidFill>
              </a:defRP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 sz="2200">
                <a:solidFill>
                  <a:srgbClr val="1E1E1E"/>
                </a:solidFill>
              </a:defRPr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Detailed US neck :</a:t>
            </a:r>
          </a:p>
          <a:p>
            <a:pPr marL="0" indent="0">
              <a:buNone/>
              <a:defRPr sz="2200">
                <a:solidFill>
                  <a:srgbClr val="1E1E1E"/>
                </a:solidFill>
              </a:defRPr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regions of the neck examined</a:t>
            </a:r>
          </a:p>
          <a:p>
            <a:pPr marL="0" indent="0">
              <a:buNone/>
              <a:defRPr sz="2200">
                <a:solidFill>
                  <a:srgbClr val="1E1E1E"/>
                </a:solidFill>
              </a:defRPr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 were found in the central compartment of the neck region</a:t>
            </a:r>
          </a:p>
          <a:p>
            <a:pPr marL="0" indent="0">
              <a:buNone/>
              <a:defRPr sz="2200">
                <a:solidFill>
                  <a:srgbClr val="1E1E1E"/>
                </a:solidFill>
              </a:defRPr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of which have suspicious characteristics of  metastasis </a:t>
            </a:r>
          </a:p>
          <a:p>
            <a:pPr marL="0" indent="0">
              <a:buNone/>
              <a:defRPr sz="2200">
                <a:solidFill>
                  <a:srgbClr val="1E1E1E"/>
                </a:solidFill>
              </a:defRPr>
            </a:pP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 sz="2200">
                <a:solidFill>
                  <a:srgbClr val="1E1E1E"/>
                </a:solidFill>
              </a:defRPr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baseline vocal cord assessment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 sz="2200">
                <a:solidFill>
                  <a:srgbClr val="1E1E1E"/>
                </a:solidFill>
              </a:defRPr>
            </a:pPr>
            <a:r>
              <a:rPr lang="en-GB" sz="2200" dirty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</a:t>
            </a:r>
            <a:r>
              <a:rPr lang="en-SA" sz="2200" dirty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  <a:defRPr sz="2200">
                <a:solidFill>
                  <a:srgbClr val="1E1E1E"/>
                </a:solidFill>
              </a:defRPr>
            </a:pPr>
            <a:endParaRPr lang="en-GB" sz="2200" dirty="0">
              <a:solidFill>
                <a:srgbClr val="1E1E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 sz="2200">
                <a:solidFill>
                  <a:srgbClr val="1E1E1E"/>
                </a:solidFill>
              </a:defRPr>
            </a:pP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Baseline serum thyroglobulin (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Tg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level and </a:t>
            </a:r>
            <a:r>
              <a:rPr 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Tg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level</a:t>
            </a:r>
            <a:endParaRPr lang="en-GB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 sz="2200">
                <a:solidFill>
                  <a:srgbClr val="1E1E1E"/>
                </a:solidFill>
              </a:defRPr>
            </a:pP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Tg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</a:p>
          <a:p>
            <a:pPr marL="0" indent="0">
              <a:buNone/>
              <a:defRPr sz="2200">
                <a:solidFill>
                  <a:srgbClr val="1E1E1E"/>
                </a:solidFill>
              </a:defRPr>
            </a:pP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Tg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– negative </a:t>
            </a:r>
          </a:p>
          <a:p>
            <a:pPr marL="0" indent="0">
              <a:buNone/>
              <a:defRPr sz="2200">
                <a:solidFill>
                  <a:srgbClr val="1E1E1E"/>
                </a:solidFill>
              </a:defRPr>
            </a:pP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 sz="2200">
                <a:solidFill>
                  <a:srgbClr val="1E1E1E"/>
                </a:solidFill>
              </a:defRPr>
            </a:pP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339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67B7A-BB17-1DA0-B59C-94498B5D2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14F8E7-080F-95CA-09F2-E8D2D7FE97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83" t="21083" r="25802" b="26780"/>
          <a:stretch/>
        </p:blipFill>
        <p:spPr bwMode="auto">
          <a:xfrm>
            <a:off x="457200" y="1657349"/>
            <a:ext cx="8117174" cy="50528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66878110-2922-4C2F-FB54-9FB92654BF55}"/>
              </a:ext>
            </a:extLst>
          </p:cNvPr>
          <p:cNvSpPr/>
          <p:nvPr/>
        </p:nvSpPr>
        <p:spPr>
          <a:xfrm>
            <a:off x="2310645" y="2518522"/>
            <a:ext cx="501747" cy="46405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F00D23D-8C97-29D8-9501-B434007EE585}"/>
              </a:ext>
            </a:extLst>
          </p:cNvPr>
          <p:cNvSpPr/>
          <p:nvPr/>
        </p:nvSpPr>
        <p:spPr>
          <a:xfrm>
            <a:off x="2253185" y="3615295"/>
            <a:ext cx="501747" cy="46405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976CB78-D79F-92B5-051C-2E212A46C790}"/>
              </a:ext>
            </a:extLst>
          </p:cNvPr>
          <p:cNvSpPr/>
          <p:nvPr/>
        </p:nvSpPr>
        <p:spPr>
          <a:xfrm>
            <a:off x="2310645" y="5903980"/>
            <a:ext cx="491757" cy="45637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CE03272-64D1-5451-A856-5E5455321EB1}"/>
              </a:ext>
            </a:extLst>
          </p:cNvPr>
          <p:cNvSpPr/>
          <p:nvPr/>
        </p:nvSpPr>
        <p:spPr>
          <a:xfrm>
            <a:off x="457200" y="2299679"/>
            <a:ext cx="8117174" cy="29009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risk for </a:t>
            </a:r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hypocalcemia</a:t>
            </a:r>
            <a:endParaRPr 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Started on supplemental calcium and Calcitriol</a:t>
            </a:r>
          </a:p>
          <a:p>
            <a:pPr algn="ctr"/>
            <a:endParaRPr 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 -operative plan </a:t>
            </a:r>
            <a:b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bone profile ( monitor ca level q 4-6 hrs ) </a:t>
            </a:r>
          </a:p>
          <a:p>
            <a:pPr algn="ctr"/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 by calcium infusion to correct expected </a:t>
            </a:r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hypocalcemia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SA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6C40B83-6E6E-EC96-0817-36CB140BC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0" y="2199697"/>
            <a:ext cx="4953000" cy="889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27EBDB1-4E00-281F-1EB4-519D4A28FC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2800" y="3003008"/>
            <a:ext cx="4965700" cy="2273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D5547F-A844-29D1-4322-34EE23A06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600" b="1">
                <a:solidFill>
                  <a:srgbClr val="00468C"/>
                </a:solidFill>
              </a:defRPr>
            </a:pPr>
            <a:r>
              <a:rPr lang="en-US" dirty="0"/>
              <a:t>Pre-operative evaluation</a:t>
            </a:r>
            <a:endParaRPr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6B82E80-EC2B-DBCF-7835-62B8D73B0486}"/>
                  </a:ext>
                </a:extLst>
              </p14:cNvPr>
              <p14:cNvContentPartPr/>
              <p14:nvPr/>
            </p14:nvContentPartPr>
            <p14:xfrm>
              <a:off x="4353256" y="2090508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6B82E80-EC2B-DBCF-7835-62B8D73B048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17616" y="20548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D3A8712-4878-E8AB-E696-A76DD31285AF}"/>
                  </a:ext>
                </a:extLst>
              </p14:cNvPr>
              <p14:cNvContentPartPr/>
              <p14:nvPr/>
            </p14:nvContentPartPr>
            <p14:xfrm>
              <a:off x="4969576" y="379068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D3A8712-4878-E8AB-E696-A76DD31285A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06936" y="31606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A48F816-5C5D-A4CF-988F-A3DD27512C0D}"/>
                  </a:ext>
                </a:extLst>
              </p14:cNvPr>
              <p14:cNvContentPartPr/>
              <p14:nvPr/>
            </p14:nvContentPartPr>
            <p14:xfrm>
              <a:off x="5162176" y="-262452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A48F816-5C5D-A4CF-988F-A3DD27512C0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99536" y="-325092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9C034B19-9E75-80C9-E6E7-E2186CCB6062}"/>
              </a:ext>
            </a:extLst>
          </p:cNvPr>
          <p:cNvSpPr txBox="1"/>
          <p:nvPr/>
        </p:nvSpPr>
        <p:spPr>
          <a:xfrm>
            <a:off x="2812392" y="-16463"/>
            <a:ext cx="64235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211D1E"/>
                </a:solidFill>
                <a:latin typeface="Helvetica" pitchFamily="2" charset="0"/>
              </a:rPr>
              <a:t>Management Guidelines for Children with Thyroid Nodules and Differentiated Thyroid Cancer</a:t>
            </a:r>
          </a:p>
          <a:p>
            <a:r>
              <a:rPr lang="en-US" sz="1100" b="1" dirty="0">
                <a:solidFill>
                  <a:srgbClr val="211D1E"/>
                </a:solidFill>
                <a:latin typeface="Helvetica" pitchFamily="2" charset="0"/>
              </a:rPr>
              <a:t>The American Thyroid Association Guidelines Task Force on Pediatric Thyroid Cancer - 2015</a:t>
            </a:r>
          </a:p>
        </p:txBody>
      </p:sp>
    </p:spTree>
    <p:extLst>
      <p:ext uri="{BB962C8B-B14F-4D97-AF65-F5344CB8AC3E}">
        <p14:creationId xmlns:p14="http://schemas.microsoft.com/office/powerpoint/2010/main" val="38673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600" b="1">
                <a:solidFill>
                  <a:srgbClr val="00468C"/>
                </a:solidFill>
              </a:defRPr>
            </a:pPr>
            <a:r>
              <a:t>Management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180623A-01EE-7ACE-73A1-983608149CCE}"/>
              </a:ext>
            </a:extLst>
          </p:cNvPr>
          <p:cNvSpPr txBox="1">
            <a:spLocks/>
          </p:cNvSpPr>
          <p:nvPr/>
        </p:nvSpPr>
        <p:spPr>
          <a:xfrm>
            <a:off x="457200" y="128541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  <a:defRPr sz="2200">
                <a:solidFill>
                  <a:srgbClr val="1E1E1E"/>
                </a:solidFill>
              </a:defRPr>
            </a:pPr>
            <a:r>
              <a:rPr lang="en-US" sz="2200" dirty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</a:p>
          <a:p>
            <a:pPr>
              <a:buFont typeface="Wingdings" pitchFamily="2" charset="2"/>
              <a:buChar char="ü"/>
              <a:defRPr sz="2200">
                <a:solidFill>
                  <a:srgbClr val="1E1E1E"/>
                </a:solidFill>
              </a:defRPr>
            </a:pPr>
            <a:r>
              <a:rPr lang="en-US" sz="2200" dirty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 consistency </a:t>
            </a:r>
          </a:p>
          <a:p>
            <a:pPr>
              <a:buFont typeface="Wingdings" pitchFamily="2" charset="2"/>
              <a:buChar char="ü"/>
              <a:defRPr sz="2200">
                <a:solidFill>
                  <a:srgbClr val="1E1E1E"/>
                </a:solidFill>
              </a:defRPr>
            </a:pPr>
            <a:r>
              <a:rPr lang="en-US" sz="2200" dirty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 history of thyroid malignancy  </a:t>
            </a:r>
          </a:p>
          <a:p>
            <a:pPr>
              <a:buFont typeface="Wingdings" pitchFamily="2" charset="2"/>
              <a:buChar char="ü"/>
              <a:defRPr sz="2200">
                <a:solidFill>
                  <a:srgbClr val="1E1E1E"/>
                </a:solidFill>
              </a:defRPr>
            </a:pPr>
            <a:r>
              <a:rPr lang="en-US" sz="2200" dirty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Bilateral presence of suspicious nodules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0E7290-B3E1-77B5-87CB-E2C7089FA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77240"/>
            <a:ext cx="4167266" cy="3416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DF335F-DA22-39B3-9901-E08233FBACB0}"/>
              </a:ext>
            </a:extLst>
          </p:cNvPr>
          <p:cNvSpPr txBox="1"/>
          <p:nvPr/>
        </p:nvSpPr>
        <p:spPr>
          <a:xfrm>
            <a:off x="0" y="6413007"/>
            <a:ext cx="64235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211D1E"/>
                </a:solidFill>
                <a:latin typeface="Helvetica" pitchFamily="2" charset="0"/>
              </a:rPr>
              <a:t>Management Guidelines for Children with Thyroid Nodules and Differentiated Thyroid Cancer</a:t>
            </a:r>
          </a:p>
          <a:p>
            <a:r>
              <a:rPr lang="en-US" sz="1100" b="1" dirty="0">
                <a:solidFill>
                  <a:srgbClr val="211D1E"/>
                </a:solidFill>
                <a:latin typeface="Helvetica" pitchFamily="2" charset="0"/>
              </a:rPr>
              <a:t>The American Thyroid Association Guidelines Task Force on Pediatric Thyroid Cancer - 2015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986068-C6C9-E877-F38E-E45EE2D69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7297" y="2984007"/>
            <a:ext cx="4343708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600" b="1">
                <a:solidFill>
                  <a:srgbClr val="00468C"/>
                </a:solidFill>
              </a:defRPr>
            </a:pPr>
            <a:r>
              <a:t>Surgery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200">
                <a:solidFill>
                  <a:srgbClr val="1E1E1E"/>
                </a:solidFill>
              </a:defRPr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thyroidectomy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c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lymph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node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dissection </a:t>
            </a:r>
          </a:p>
          <a:p>
            <a:pPr>
              <a:defRPr sz="2200">
                <a:solidFill>
                  <a:srgbClr val="1E1E1E"/>
                </a:solidFill>
              </a:defRP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 sz="2200">
                <a:solidFill>
                  <a:srgbClr val="1E1E1E"/>
                </a:solidFill>
              </a:defRPr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Histopathology finding:</a:t>
            </a:r>
          </a:p>
          <a:p>
            <a:pPr marL="0" indent="0">
              <a:buNone/>
              <a:defRPr sz="2200">
                <a:solidFill>
                  <a:srgbClr val="1E1E1E"/>
                </a:solidFill>
              </a:defRPr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GB" sz="2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Minimally invasive follicular thyroid carcinoma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both lobes, 1.2 cm.</a:t>
            </a:r>
            <a:b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–Mild follicular nodular disease (nodular hyperplasia).</a:t>
            </a:r>
            <a:b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–1 benign lymph node (0/1).</a:t>
            </a:r>
            <a:b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600" b="1">
                <a:solidFill>
                  <a:srgbClr val="00468C"/>
                </a:solidFill>
              </a:defRPr>
            </a:pPr>
            <a:r>
              <a:t>Thyroid Nodules in 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 sz="2200">
                <a:solidFill>
                  <a:srgbClr val="1E1E1E"/>
                </a:solidFill>
              </a:defRPr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malignancy risk vs adults</a:t>
            </a:r>
          </a:p>
          <a:p>
            <a:pPr>
              <a:defRPr sz="2200">
                <a:solidFill>
                  <a:srgbClr val="1E1E1E"/>
                </a:solidFill>
              </a:defRPr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Papillary carcinoma most common</a:t>
            </a:r>
          </a:p>
          <a:p>
            <a:pPr>
              <a:defRPr sz="2200">
                <a:solidFill>
                  <a:srgbClr val="1E1E1E"/>
                </a:solidFill>
              </a:defRPr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Follicular carcinoma requires histology</a:t>
            </a:r>
          </a:p>
          <a:p>
            <a:pPr>
              <a:defRPr sz="2200">
                <a:solidFill>
                  <a:srgbClr val="1E1E1E"/>
                </a:solidFill>
              </a:defRPr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genetic syndromes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0802E-75F2-3621-FC4C-E837507AB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FF3D8-D83C-1B5F-BEA7-41BC8450F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600" b="1">
                <a:solidFill>
                  <a:srgbClr val="00468C"/>
                </a:solidFill>
              </a:defRPr>
            </a:pPr>
            <a:r>
              <a:rPr lang="en-US" dirty="0"/>
              <a:t>Staging </a:t>
            </a:r>
            <a:endParaRPr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C5F5D626-B42D-3E01-4878-8CCEBB1659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0497"/>
          <a:stretch>
            <a:fillRect/>
          </a:stretch>
        </p:blipFill>
        <p:spPr>
          <a:xfrm>
            <a:off x="457201" y="1154243"/>
            <a:ext cx="8069361" cy="42045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5E869A-3DC4-3CE3-7245-69701307BBF8}"/>
              </a:ext>
            </a:extLst>
          </p:cNvPr>
          <p:cNvSpPr txBox="1"/>
          <p:nvPr/>
        </p:nvSpPr>
        <p:spPr>
          <a:xfrm>
            <a:off x="617438" y="3613862"/>
            <a:ext cx="7909123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None/>
              <a:defRPr sz="2200">
                <a:solidFill>
                  <a:srgbClr val="1E1E1E"/>
                </a:solidFill>
              </a:defRPr>
            </a:pPr>
            <a:r>
              <a:rPr lang="en-GB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 classification: pT1 N0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23986F-C4A1-30C5-E772-85A94129F90B}"/>
              </a:ext>
            </a:extLst>
          </p:cNvPr>
          <p:cNvSpPr/>
          <p:nvPr/>
        </p:nvSpPr>
        <p:spPr>
          <a:xfrm>
            <a:off x="1401579" y="2742820"/>
            <a:ext cx="4152276" cy="2019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B0F9D4-F047-3C3E-53AE-2B2A0D0DD115}"/>
              </a:ext>
            </a:extLst>
          </p:cNvPr>
          <p:cNvSpPr/>
          <p:nvPr/>
        </p:nvSpPr>
        <p:spPr>
          <a:xfrm>
            <a:off x="666669" y="4491844"/>
            <a:ext cx="4887186" cy="2019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30259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ABDF2-BD20-D2B1-2823-C1E8BA882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4D9BD-9A88-496C-CF3D-8AD34F397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600" b="1">
                <a:solidFill>
                  <a:srgbClr val="00468C"/>
                </a:solidFill>
              </a:defRPr>
            </a:pPr>
            <a:r>
              <a:rPr lang="en-US" dirty="0"/>
              <a:t>Post-operative follow up </a:t>
            </a:r>
            <a:endParaRPr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24E3B119-9CAF-D7E1-ED77-CC49551E6F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201" y="1967496"/>
            <a:ext cx="8069361" cy="46158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5A76373-E951-306A-9B64-074C381FE516}"/>
              </a:ext>
            </a:extLst>
          </p:cNvPr>
          <p:cNvSpPr/>
          <p:nvPr/>
        </p:nvSpPr>
        <p:spPr>
          <a:xfrm>
            <a:off x="457200" y="2922701"/>
            <a:ext cx="8069361" cy="7948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4192777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73A88-6C84-CB01-D7EA-1CD971424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4509-A6F3-7FB0-4350-4D3F25F76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600" b="1">
                <a:solidFill>
                  <a:srgbClr val="00468C"/>
                </a:solidFill>
              </a:defRPr>
            </a:pPr>
            <a:r>
              <a:rPr lang="en-US" dirty="0"/>
              <a:t>Post-operative follow up 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A1CFC1-9F98-C9A1-8D7A-3A802D0197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64" t="21368" r="26122" b="27635"/>
          <a:stretch/>
        </p:blipFill>
        <p:spPr bwMode="auto">
          <a:xfrm>
            <a:off x="314793" y="1259174"/>
            <a:ext cx="8595745" cy="53241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5134ECC-66E5-7474-7939-DF8D84411BC0}"/>
              </a:ext>
            </a:extLst>
          </p:cNvPr>
          <p:cNvCxnSpPr>
            <a:cxnSpLocks/>
          </p:cNvCxnSpPr>
          <p:nvPr/>
        </p:nvCxnSpPr>
        <p:spPr>
          <a:xfrm flipH="1">
            <a:off x="3207895" y="4107305"/>
            <a:ext cx="104931" cy="9293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703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6E667-09A3-0D32-4740-E66DA0FFB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A26DE-9A7C-BEEF-43D5-BAC36C301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600" b="1">
                <a:solidFill>
                  <a:srgbClr val="00468C"/>
                </a:solidFill>
              </a:defRPr>
            </a:pPr>
            <a:r>
              <a:rPr lang="en-US" dirty="0"/>
              <a:t>Post-operative follow up </a:t>
            </a: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68D1FD-B53C-4FEC-4B07-478244AA82C7}"/>
              </a:ext>
            </a:extLst>
          </p:cNvPr>
          <p:cNvSpPr txBox="1"/>
          <p:nvPr/>
        </p:nvSpPr>
        <p:spPr>
          <a:xfrm>
            <a:off x="457200" y="1528279"/>
            <a:ext cx="82296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b="1" dirty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 Neck after 6 months </a:t>
            </a:r>
          </a:p>
          <a:p>
            <a:endParaRPr lang="en-GB" sz="2200" dirty="0">
              <a:solidFill>
                <a:srgbClr val="1E1E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200" dirty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thyroid lobes bed are unremarkable with no definite sonographic evidence of any residual thyroid tissue or recurrence noted</a:t>
            </a:r>
            <a:r>
              <a:rPr lang="en-SA" sz="2200" dirty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3025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600" b="1">
                <a:solidFill>
                  <a:srgbClr val="00468C"/>
                </a:solidFill>
              </a:defRPr>
            </a:pPr>
            <a:r>
              <a:rPr lang="en-US" dirty="0"/>
              <a:t>Do we need to consider genetic testing ?</a:t>
            </a:r>
            <a:endParaRPr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0F80630-44CA-C934-7812-0911A1E74271}"/>
              </a:ext>
            </a:extLst>
          </p:cNvPr>
          <p:cNvSpPr txBox="1">
            <a:spLocks/>
          </p:cNvSpPr>
          <p:nvPr/>
        </p:nvSpPr>
        <p:spPr>
          <a:xfrm>
            <a:off x="457200" y="166265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2200">
                <a:solidFill>
                  <a:srgbClr val="1E1E1E"/>
                </a:solidFill>
              </a:defRPr>
            </a:pPr>
            <a:endParaRPr lang="en-GB" sz="2200" dirty="0">
              <a:solidFill>
                <a:srgbClr val="1E1E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D56B62-6346-FCD9-C226-460751243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067" y="1662658"/>
            <a:ext cx="6535710" cy="38237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81B4B9-EEFD-5539-050C-54B3D74ECD3D}"/>
              </a:ext>
            </a:extLst>
          </p:cNvPr>
          <p:cNvSpPr txBox="1"/>
          <p:nvPr/>
        </p:nvSpPr>
        <p:spPr>
          <a:xfrm>
            <a:off x="0" y="6367918"/>
            <a:ext cx="64235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211D1E"/>
                </a:solidFill>
                <a:latin typeface="Helvetica" pitchFamily="2" charset="0"/>
              </a:rPr>
              <a:t>Management Guidelines for Children with Thyroid Nodules and Differentiated Thyroid Cancer</a:t>
            </a:r>
          </a:p>
          <a:p>
            <a:r>
              <a:rPr lang="en-US" sz="1100" b="1" dirty="0">
                <a:solidFill>
                  <a:srgbClr val="211D1E"/>
                </a:solidFill>
                <a:latin typeface="Helvetica" pitchFamily="2" charset="0"/>
              </a:rPr>
              <a:t>The American Thyroid Association Guidelines Task Force on Pediatric Thyroid Cancer - 2015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E725F3-311E-A6D8-A3AD-D570FF7BCE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0" t="12251" r="28846" b="4273"/>
          <a:stretch/>
        </p:blipFill>
        <p:spPr bwMode="auto">
          <a:xfrm>
            <a:off x="389744" y="208014"/>
            <a:ext cx="8334530" cy="62754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43038C4-4EDC-A771-B209-349D255D045E}"/>
              </a:ext>
            </a:extLst>
          </p:cNvPr>
          <p:cNvSpPr/>
          <p:nvPr/>
        </p:nvSpPr>
        <p:spPr>
          <a:xfrm>
            <a:off x="914400" y="1004341"/>
            <a:ext cx="6445770" cy="1469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8ACE4-C2E2-9FED-8AE5-B0BBDA93C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aper with text and images&#10;&#10;AI-generated content may be incorrect.">
            <a:extLst>
              <a:ext uri="{FF2B5EF4-FFF2-40B4-BE49-F238E27FC236}">
                <a16:creationId xmlns:a16="http://schemas.microsoft.com/office/drawing/2014/main" id="{BCD5BA63-5722-0685-C5C7-D7052FF30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992" y="0"/>
            <a:ext cx="6847366" cy="64725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E22A996-5187-3D23-B5AB-3142223100D6}"/>
              </a:ext>
            </a:extLst>
          </p:cNvPr>
          <p:cNvSpPr txBox="1"/>
          <p:nvPr/>
        </p:nvSpPr>
        <p:spPr>
          <a:xfrm>
            <a:off x="0" y="6588695"/>
            <a:ext cx="6813084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211D1E"/>
                </a:solidFill>
                <a:latin typeface="Helvetica" pitchFamily="2" charset="0"/>
              </a:rPr>
              <a:t>DICER1 syndrome and its various </a:t>
            </a:r>
            <a:r>
              <a:rPr lang="en-US" sz="1100" b="1" dirty="0" err="1">
                <a:solidFill>
                  <a:srgbClr val="211D1E"/>
                </a:solidFill>
                <a:latin typeface="Helvetica" pitchFamily="2" charset="0"/>
              </a:rPr>
              <a:t>paediatric</a:t>
            </a:r>
            <a:r>
              <a:rPr lang="en-US" sz="1100" b="1" dirty="0">
                <a:solidFill>
                  <a:srgbClr val="211D1E"/>
                </a:solidFill>
                <a:latin typeface="Helvetica" pitchFamily="2" charset="0"/>
              </a:rPr>
              <a:t> presentations: Case series and review of the literature</a:t>
            </a:r>
          </a:p>
          <a:p>
            <a:endParaRPr lang="en-SA" dirty="0"/>
          </a:p>
        </p:txBody>
      </p:sp>
    </p:spTree>
    <p:extLst>
      <p:ext uri="{BB962C8B-B14F-4D97-AF65-F5344CB8AC3E}">
        <p14:creationId xmlns:p14="http://schemas.microsoft.com/office/powerpoint/2010/main" val="23097020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600" b="1">
                <a:solidFill>
                  <a:srgbClr val="00468C"/>
                </a:solidFill>
              </a:defRPr>
            </a:pPr>
            <a:r>
              <a:t>Follow-Up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9E0D9F-6B8A-B8D9-A228-2165CA86E251}"/>
              </a:ext>
            </a:extLst>
          </p:cNvPr>
          <p:cNvSpPr/>
          <p:nvPr/>
        </p:nvSpPr>
        <p:spPr>
          <a:xfrm>
            <a:off x="4621428" y="2239364"/>
            <a:ext cx="506627" cy="4942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A" sz="1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42y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568812E-9B60-600D-2DB2-0338C3803219}"/>
              </a:ext>
            </a:extLst>
          </p:cNvPr>
          <p:cNvSpPr/>
          <p:nvPr/>
        </p:nvSpPr>
        <p:spPr>
          <a:xfrm>
            <a:off x="3558747" y="2233186"/>
            <a:ext cx="506627" cy="506627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A" sz="1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35908F-CC00-1374-4A93-A854EAAAD2B0}"/>
              </a:ext>
            </a:extLst>
          </p:cNvPr>
          <p:cNvCxnSpPr>
            <a:stCxn id="5" idx="6"/>
            <a:endCxn id="4" idx="1"/>
          </p:cNvCxnSpPr>
          <p:nvPr/>
        </p:nvCxnSpPr>
        <p:spPr>
          <a:xfrm flipV="1">
            <a:off x="4065374" y="2486499"/>
            <a:ext cx="556054" cy="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59CF1998-9DA8-5DB3-15BB-1D50959AA3D2}"/>
              </a:ext>
            </a:extLst>
          </p:cNvPr>
          <p:cNvSpPr/>
          <p:nvPr/>
        </p:nvSpPr>
        <p:spPr>
          <a:xfrm>
            <a:off x="4065373" y="3175686"/>
            <a:ext cx="506627" cy="50662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A" sz="1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298E273-81AE-70EB-57CE-1C783F3CE7F8}"/>
              </a:ext>
            </a:extLst>
          </p:cNvPr>
          <p:cNvCxnSpPr>
            <a:cxnSpLocks/>
          </p:cNvCxnSpPr>
          <p:nvPr/>
        </p:nvCxnSpPr>
        <p:spPr>
          <a:xfrm>
            <a:off x="4318687" y="2486499"/>
            <a:ext cx="0" cy="49227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8A9E8E8-CA42-9C48-2CDF-6E4BCAA8908A}"/>
              </a:ext>
            </a:extLst>
          </p:cNvPr>
          <p:cNvSpPr/>
          <p:nvPr/>
        </p:nvSpPr>
        <p:spPr>
          <a:xfrm>
            <a:off x="5177486" y="3135229"/>
            <a:ext cx="506627" cy="49427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A" sz="1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F7B335-308A-B27F-C75B-8A6DE7904308}"/>
              </a:ext>
            </a:extLst>
          </p:cNvPr>
          <p:cNvSpPr/>
          <p:nvPr/>
        </p:nvSpPr>
        <p:spPr>
          <a:xfrm>
            <a:off x="3002693" y="3135229"/>
            <a:ext cx="506627" cy="49427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A" sz="1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829724-869C-BA84-25F2-185E78B9119B}"/>
              </a:ext>
            </a:extLst>
          </p:cNvPr>
          <p:cNvCxnSpPr>
            <a:cxnSpLocks/>
          </p:cNvCxnSpPr>
          <p:nvPr/>
        </p:nvCxnSpPr>
        <p:spPr>
          <a:xfrm>
            <a:off x="3256006" y="2978776"/>
            <a:ext cx="2174793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2B36B9-2143-FD3D-6400-9F881D6233ED}"/>
              </a:ext>
            </a:extLst>
          </p:cNvPr>
          <p:cNvCxnSpPr>
            <a:endCxn id="10" idx="0"/>
          </p:cNvCxnSpPr>
          <p:nvPr/>
        </p:nvCxnSpPr>
        <p:spPr>
          <a:xfrm>
            <a:off x="3256006" y="2978776"/>
            <a:ext cx="1" cy="156453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B96A13-2353-8D3F-97C4-79218FED1C1B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4318686" y="3031590"/>
            <a:ext cx="1" cy="14409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1E622A-A48D-2C71-E8D7-C6D2054972EB}"/>
              </a:ext>
            </a:extLst>
          </p:cNvPr>
          <p:cNvCxnSpPr>
            <a:cxnSpLocks/>
          </p:cNvCxnSpPr>
          <p:nvPr/>
        </p:nvCxnSpPr>
        <p:spPr>
          <a:xfrm>
            <a:off x="5430799" y="2982162"/>
            <a:ext cx="1" cy="14170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EDBE499-C444-3699-850F-3E701E01B4B0}"/>
              </a:ext>
            </a:extLst>
          </p:cNvPr>
          <p:cNvCxnSpPr>
            <a:cxnSpLocks/>
          </p:cNvCxnSpPr>
          <p:nvPr/>
        </p:nvCxnSpPr>
        <p:spPr>
          <a:xfrm flipV="1">
            <a:off x="3938716" y="3768810"/>
            <a:ext cx="253313" cy="234779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600" b="1">
                <a:solidFill>
                  <a:srgbClr val="00468C"/>
                </a:solidFill>
              </a:defRPr>
            </a:pPr>
            <a: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 sz="2200">
                <a:solidFill>
                  <a:srgbClr val="1E1E1E"/>
                </a:solidFill>
              </a:defRPr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ediatric FTC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rare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2200">
                <a:solidFill>
                  <a:srgbClr val="1E1E1E"/>
                </a:solidFill>
              </a:defRPr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Excellent outcome</a:t>
            </a:r>
          </a:p>
          <a:p>
            <a:pPr>
              <a:defRPr sz="2200">
                <a:solidFill>
                  <a:srgbClr val="1E1E1E"/>
                </a:solidFill>
              </a:defRPr>
            </a:pPr>
            <a:r>
              <a:rPr sz="2000" dirty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Genetics</a:t>
            </a:r>
            <a:endParaRPr lang="en-US" sz="2000" dirty="0">
              <a:solidFill>
                <a:srgbClr val="1E1E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2200">
                <a:solidFill>
                  <a:srgbClr val="1E1E1E"/>
                </a:solidFill>
              </a:defRPr>
            </a:pPr>
            <a:r>
              <a:rPr lang="en-US" sz="2000" dirty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Surveillance is multisystem and age-dependent, requiring long-term follow-up and family screening.</a:t>
            </a:r>
            <a:endParaRPr sz="2000" dirty="0">
              <a:solidFill>
                <a:srgbClr val="1E1E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pPr>
              <a:defRPr sz="3600" b="1">
                <a:solidFill>
                  <a:srgbClr val="00468C"/>
                </a:solidFill>
              </a:defRPr>
            </a:pPr>
            <a:r>
              <a:rPr dirty="0"/>
              <a:t>Case Presentation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600" b="1">
                <a:solidFill>
                  <a:srgbClr val="00468C"/>
                </a:solidFill>
              </a:defRPr>
            </a:pPr>
            <a:r>
              <a:rPr lang="en-US" dirty="0"/>
              <a:t>HPI - </a:t>
            </a:r>
            <a:r>
              <a:rPr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 sz="2200">
                <a:solidFill>
                  <a:srgbClr val="1E1E1E"/>
                </a:solidFill>
              </a:defRPr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years old girl referred to our service on Jan 2024 at age of 8 years as case of Neck mass for further work up</a:t>
            </a:r>
          </a:p>
          <a:p>
            <a:pPr marL="0" indent="0">
              <a:buNone/>
              <a:defRPr sz="2200">
                <a:solidFill>
                  <a:srgbClr val="1E1E1E"/>
                </a:solidFill>
              </a:defRPr>
            </a:pPr>
            <a:b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Neck mass started at around 4 months prior her presentation</a:t>
            </a:r>
          </a:p>
          <a:p>
            <a:pPr marL="0" indent="0">
              <a:buNone/>
              <a:defRPr sz="2200">
                <a:solidFill>
                  <a:srgbClr val="1E1E1E"/>
                </a:solidFill>
              </a:defRPr>
            </a:pPr>
            <a:b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was no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hx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pressure effect on the airway or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esophegous</a:t>
            </a:r>
            <a:b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was no B symptoms </a:t>
            </a:r>
          </a:p>
          <a:p>
            <a:pPr marL="0" indent="0">
              <a:buNone/>
              <a:defRPr sz="2200">
                <a:solidFill>
                  <a:srgbClr val="1E1E1E"/>
                </a:solidFill>
              </a:defRPr>
            </a:pPr>
            <a:b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was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hx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hypothyroidism symptoms for 2 months</a:t>
            </a:r>
            <a:b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92293-4467-9F37-9BF6-3AA7DB607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2F369-86C1-390F-5BB2-2BFF5D0C1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600" b="1">
                <a:solidFill>
                  <a:srgbClr val="00468C"/>
                </a:solidFill>
              </a:defRPr>
            </a:pPr>
            <a:r>
              <a:rPr lang="en-US" dirty="0"/>
              <a:t>Past medical and surgical - </a:t>
            </a:r>
            <a:r>
              <a:rPr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7B266-A6E0-A117-04FC-18E8F5B87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 sz="2200">
                <a:solidFill>
                  <a:srgbClr val="1E1E1E"/>
                </a:solidFill>
              </a:defRPr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child was seen by many GP physicians for the same complain with many impressions related to infection related neck mass (Lymph node)</a:t>
            </a:r>
          </a:p>
          <a:p>
            <a:pPr marL="0" indent="0">
              <a:buNone/>
              <a:defRPr sz="2200">
                <a:solidFill>
                  <a:srgbClr val="1E1E1E"/>
                </a:solidFill>
              </a:defRPr>
            </a:pP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 sz="2200">
                <a:solidFill>
                  <a:srgbClr val="1E1E1E"/>
                </a:solidFill>
              </a:defRPr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  <a:sym typeface="Dekko"/>
              </a:rPr>
              <a:t>No history of head/neck irradiation exposure</a:t>
            </a:r>
          </a:p>
          <a:p>
            <a:pPr marL="0" indent="0">
              <a:buNone/>
              <a:defRPr sz="2200">
                <a:solidFill>
                  <a:srgbClr val="1E1E1E"/>
                </a:solidFill>
              </a:defRPr>
            </a:pP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 sz="2200">
                <a:solidFill>
                  <a:srgbClr val="1E1E1E"/>
                </a:solidFill>
              </a:defRPr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history of surgical intervention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403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313AC-0B7E-5137-6928-8B1B1019E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034E6-9B78-EA95-FA02-A134683C6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600" b="1">
                <a:solidFill>
                  <a:srgbClr val="00468C"/>
                </a:solidFill>
              </a:defRPr>
            </a:pPr>
            <a:r>
              <a:rPr lang="en-US" dirty="0"/>
              <a:t>Medication - </a:t>
            </a:r>
            <a:r>
              <a:rPr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A9316-79B7-6C7C-E1D9-8E2AAC2B9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 sz="2200">
                <a:solidFill>
                  <a:srgbClr val="1E1E1E"/>
                </a:solidFill>
              </a:defRPr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using any medicine and no herbals as well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252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98142-F005-1A27-2B15-83855341D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53B58-D5D5-42BE-2C92-B37B36EB1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600" b="1">
                <a:solidFill>
                  <a:srgbClr val="00468C"/>
                </a:solidFill>
              </a:defRPr>
            </a:pPr>
            <a:r>
              <a:rPr lang="en-US" dirty="0"/>
              <a:t>Family history - </a:t>
            </a:r>
            <a:r>
              <a:rPr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B5444-8BA6-C9B9-A500-B416D18C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06827"/>
            <a:ext cx="8229600" cy="3506531"/>
          </a:xfrm>
        </p:spPr>
        <p:txBody>
          <a:bodyPr>
            <a:normAutofit/>
          </a:bodyPr>
          <a:lstStyle/>
          <a:p>
            <a:pPr marL="0" indent="0">
              <a:buNone/>
              <a:defRPr sz="2200">
                <a:solidFill>
                  <a:srgbClr val="1E1E1E"/>
                </a:solidFill>
              </a:defRPr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mother has vertigo , Hypothyroidism on treatment (diagnosed to have autoimmune thyroid disease)</a:t>
            </a:r>
          </a:p>
          <a:p>
            <a:pPr marL="0" indent="0">
              <a:buNone/>
              <a:defRPr sz="2200">
                <a:solidFill>
                  <a:srgbClr val="1E1E1E"/>
                </a:solidFill>
              </a:defRPr>
            </a:pPr>
            <a:b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Auntie from maternal side had history of thyroid malignancy (thyroidectomy and radiation)</a:t>
            </a:r>
          </a:p>
          <a:p>
            <a:pPr marL="0" indent="0">
              <a:buNone/>
              <a:defRPr sz="2200">
                <a:solidFill>
                  <a:srgbClr val="1E1E1E"/>
                </a:solidFill>
              </a:defRPr>
            </a:pPr>
            <a:b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Uncle from paternal side had history of thyroidectomy 2ry to hyperthyroidism (benign)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7FD6E6-805F-3478-4F21-3EC05C556659}"/>
              </a:ext>
            </a:extLst>
          </p:cNvPr>
          <p:cNvSpPr/>
          <p:nvPr/>
        </p:nvSpPr>
        <p:spPr>
          <a:xfrm>
            <a:off x="4318686" y="1297459"/>
            <a:ext cx="506627" cy="4942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A" sz="1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42y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5DC8E2A-6AE0-934F-6133-FAC74B5F1145}"/>
              </a:ext>
            </a:extLst>
          </p:cNvPr>
          <p:cNvSpPr/>
          <p:nvPr/>
        </p:nvSpPr>
        <p:spPr>
          <a:xfrm>
            <a:off x="3256005" y="1291281"/>
            <a:ext cx="506627" cy="50662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A" sz="1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F15DA4-63FA-AC6C-0F47-7414A99F2104}"/>
              </a:ext>
            </a:extLst>
          </p:cNvPr>
          <p:cNvCxnSpPr>
            <a:stCxn id="5" idx="6"/>
            <a:endCxn id="4" idx="1"/>
          </p:cNvCxnSpPr>
          <p:nvPr/>
        </p:nvCxnSpPr>
        <p:spPr>
          <a:xfrm flipV="1">
            <a:off x="3762632" y="1544594"/>
            <a:ext cx="556054" cy="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A2D597D3-9240-7C34-1D58-A90E0711C918}"/>
              </a:ext>
            </a:extLst>
          </p:cNvPr>
          <p:cNvSpPr/>
          <p:nvPr/>
        </p:nvSpPr>
        <p:spPr>
          <a:xfrm>
            <a:off x="3762631" y="2233781"/>
            <a:ext cx="506627" cy="50662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A" sz="1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96F759-C635-C4A1-F39D-D2AA54C9738F}"/>
              </a:ext>
            </a:extLst>
          </p:cNvPr>
          <p:cNvCxnSpPr>
            <a:cxnSpLocks/>
          </p:cNvCxnSpPr>
          <p:nvPr/>
        </p:nvCxnSpPr>
        <p:spPr>
          <a:xfrm>
            <a:off x="4015945" y="1544594"/>
            <a:ext cx="0" cy="49227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F62EC9E-9F00-C106-5D91-9BE24847B878}"/>
              </a:ext>
            </a:extLst>
          </p:cNvPr>
          <p:cNvSpPr/>
          <p:nvPr/>
        </p:nvSpPr>
        <p:spPr>
          <a:xfrm>
            <a:off x="4874744" y="2193324"/>
            <a:ext cx="506627" cy="4942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A" sz="1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68BB98-5AEA-A53E-13F6-C801BEAEB04D}"/>
              </a:ext>
            </a:extLst>
          </p:cNvPr>
          <p:cNvSpPr/>
          <p:nvPr/>
        </p:nvSpPr>
        <p:spPr>
          <a:xfrm>
            <a:off x="2699951" y="2193324"/>
            <a:ext cx="506627" cy="4942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A" sz="1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y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1F77E25-E041-9A1D-5782-21A99AC3E349}"/>
              </a:ext>
            </a:extLst>
          </p:cNvPr>
          <p:cNvCxnSpPr>
            <a:cxnSpLocks/>
          </p:cNvCxnSpPr>
          <p:nvPr/>
        </p:nvCxnSpPr>
        <p:spPr>
          <a:xfrm>
            <a:off x="2953264" y="2036871"/>
            <a:ext cx="2174793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427C6E-739D-5BD0-CFB0-E95757CB9285}"/>
              </a:ext>
            </a:extLst>
          </p:cNvPr>
          <p:cNvCxnSpPr>
            <a:endCxn id="12" idx="0"/>
          </p:cNvCxnSpPr>
          <p:nvPr/>
        </p:nvCxnSpPr>
        <p:spPr>
          <a:xfrm>
            <a:off x="2953264" y="2036871"/>
            <a:ext cx="1" cy="156453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62C1C7F-D96B-B76A-2D56-69D2E7D69AD4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4015944" y="2089685"/>
            <a:ext cx="1" cy="14409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E9D311B-4A4D-955F-D95E-2BD239CA8C31}"/>
              </a:ext>
            </a:extLst>
          </p:cNvPr>
          <p:cNvCxnSpPr>
            <a:cxnSpLocks/>
          </p:cNvCxnSpPr>
          <p:nvPr/>
        </p:nvCxnSpPr>
        <p:spPr>
          <a:xfrm>
            <a:off x="5128057" y="2040257"/>
            <a:ext cx="1" cy="14170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DBCCE5B-61A4-756A-9CBC-1CF272092F7E}"/>
              </a:ext>
            </a:extLst>
          </p:cNvPr>
          <p:cNvCxnSpPr>
            <a:cxnSpLocks/>
          </p:cNvCxnSpPr>
          <p:nvPr/>
        </p:nvCxnSpPr>
        <p:spPr>
          <a:xfrm flipV="1">
            <a:off x="3635974" y="2826905"/>
            <a:ext cx="253313" cy="234779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356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1BD5F-6683-8758-AD9D-5FB1218D6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F03D-2AF2-F2BF-F2C7-1A795E64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600" b="1">
                <a:solidFill>
                  <a:srgbClr val="00468C"/>
                </a:solidFill>
              </a:defRPr>
            </a:pPr>
            <a:r>
              <a:rPr lang="en-US" dirty="0"/>
              <a:t>Examination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DD943-4B0D-A6DD-0570-50C1AAC00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395721"/>
          </a:xfrm>
        </p:spPr>
        <p:txBody>
          <a:bodyPr>
            <a:noAutofit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 looking</a:t>
            </a:r>
            <a:b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Vitals  within normal for age</a:t>
            </a:r>
            <a:b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SA" altLang="en-SA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SA" altLang="en-SA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Height: 137.6 cm (93rd centile)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SA" altLang="en-SA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Weight: 36.5 kg (97th centile)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SA" altLang="en-SA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BMI: 19.3 kg/m² (95th centile)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SA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signs of distress. No tremors of the outstretched hands. No sweating or agitation. Skin is not dry. No periorbital edema.</a:t>
            </a:r>
            <a:b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visible goiter. No scars, redness, or skin changes. No visible pulsations.</a:t>
            </a:r>
            <a:b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non tender firm thyroid nodule at the isthmus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not mobile</a:t>
            </a:r>
            <a:b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buries</a:t>
            </a:r>
            <a:b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palpable cervical lymphadenopathy.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b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DTR normal </a:t>
            </a:r>
            <a:b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018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5FD5B7C-D786-3FB8-791D-12CA0A2584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4295213"/>
              </p:ext>
            </p:extLst>
          </p:nvPr>
        </p:nvGraphicFramePr>
        <p:xfrm>
          <a:off x="-1227691" y="398390"/>
          <a:ext cx="13223631" cy="704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290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6117</TotalTime>
  <Words>1314</Words>
  <Application>Microsoft Macintosh PowerPoint</Application>
  <PresentationFormat>On-screen Show (4:3)</PresentationFormat>
  <Paragraphs>186</Paragraphs>
  <Slides>28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Aptos</vt:lpstr>
      <vt:lpstr>Arial</vt:lpstr>
      <vt:lpstr>Helvetica</vt:lpstr>
      <vt:lpstr>Times New Roman</vt:lpstr>
      <vt:lpstr>Wingdings</vt:lpstr>
      <vt:lpstr>Office Theme</vt:lpstr>
      <vt:lpstr>What’s Behind Simple Looking Thyroid Nodule </vt:lpstr>
      <vt:lpstr>Thyroid Nodules in Children</vt:lpstr>
      <vt:lpstr>Case Presentation</vt:lpstr>
      <vt:lpstr>HPI - History</vt:lpstr>
      <vt:lpstr>Past medical and surgical - History</vt:lpstr>
      <vt:lpstr>Medication - History</vt:lpstr>
      <vt:lpstr>Family history - History</vt:lpstr>
      <vt:lpstr>Examination</vt:lpstr>
      <vt:lpstr>PowerPoint Presentation</vt:lpstr>
      <vt:lpstr>Differential diagnosis </vt:lpstr>
      <vt:lpstr>Investigations - Labs</vt:lpstr>
      <vt:lpstr>Investigations - Ultrasound</vt:lpstr>
      <vt:lpstr>Investigations - FNA</vt:lpstr>
      <vt:lpstr>Investigations - FNA</vt:lpstr>
      <vt:lpstr>Investigations - FNA</vt:lpstr>
      <vt:lpstr>Pre-operative evaluation</vt:lpstr>
      <vt:lpstr>Pre-operative evaluation</vt:lpstr>
      <vt:lpstr>Management</vt:lpstr>
      <vt:lpstr>Surgery</vt:lpstr>
      <vt:lpstr>Staging </vt:lpstr>
      <vt:lpstr>Post-operative follow up </vt:lpstr>
      <vt:lpstr>Post-operative follow up </vt:lpstr>
      <vt:lpstr>Post-operative follow up </vt:lpstr>
      <vt:lpstr>Do we need to consider genetic testing ?</vt:lpstr>
      <vt:lpstr>PowerPoint Presentation</vt:lpstr>
      <vt:lpstr>PowerPoint Presentation</vt:lpstr>
      <vt:lpstr>Follow-Up</vt:lpstr>
      <vt:lpstr>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safia mohammed</cp:lastModifiedBy>
  <cp:revision>7</cp:revision>
  <dcterms:created xsi:type="dcterms:W3CDTF">2013-01-27T09:14:16Z</dcterms:created>
  <dcterms:modified xsi:type="dcterms:W3CDTF">2026-04-23T20:53:29Z</dcterms:modified>
  <cp:category/>
</cp:coreProperties>
</file>