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2FA88-7BB3-421B-A458-B68B64CEEC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45A07D-1085-4996-AD95-CAA9D43B35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17C53-6A4D-4A24-B5F3-9B6F91169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8D455-3661-46D2-9C0B-91067BD98A2C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57646-237B-4066-9C3B-4BB87C041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B26A9-6BEC-4D64-9FFF-921E48F55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66D81-3595-4FA8-B02B-DCF4A9C44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847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DB402-6515-4C41-A43E-54604728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F31B21-0FDD-4812-84A5-CB5F0119BC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68F20-12CC-4C60-B327-AA3EE2210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8D455-3661-46D2-9C0B-91067BD98A2C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AFA7C2-3552-43A9-9F74-DBC258BFF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C0547-76BF-4633-816D-26C6DD908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66D81-3595-4FA8-B02B-DCF4A9C44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25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F78E0E-8AB1-458D-B2B5-881720BB79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772170-DF19-4734-B6CF-99C6AC9E02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F106F-D930-41F8-B9A0-B9D069EBA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8D455-3661-46D2-9C0B-91067BD98A2C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195BF-DDA4-4616-99EE-8982C612F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51946-181A-4D01-8FA4-FBDC0A581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66D81-3595-4FA8-B02B-DCF4A9C44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95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09899-B31D-4D21-ADA9-8476D64E8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2CC39-2460-42A3-B183-F24D2064A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E96C2-E980-4990-8356-AD7F25738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8D455-3661-46D2-9C0B-91067BD98A2C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3BAA7-512A-4627-8AAF-C296DDE32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13010-BE2B-4F56-8283-F8A8232E0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66D81-3595-4FA8-B02B-DCF4A9C44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20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FE4F9-590E-4340-BFD1-284745C5D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F3651A-90AE-45BB-BB16-2191C0BA5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FC546-27A6-4546-A81C-3A31A7FAE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8D455-3661-46D2-9C0B-91067BD98A2C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23890-A4E0-4FDD-9398-999DCEAC2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DE4E1-8FB8-4D0B-B30B-E7DFBA88C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66D81-3595-4FA8-B02B-DCF4A9C44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41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2820F-73E8-413C-84A5-A870BD525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CF4AC-84C2-40CF-8AD8-D2237727E9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80C11-E09D-4C5D-8170-2AACE7225F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D4B863-8328-4D8D-AADF-8F1F1EEF9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8D455-3661-46D2-9C0B-91067BD98A2C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8604C5-F8D2-4466-A4FB-5AA9A9EA0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916E1-FDD6-4A9B-87A5-BC0DC6A34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66D81-3595-4FA8-B02B-DCF4A9C44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13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3F542-8571-4F26-8967-27357BDE8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330353-E34C-4531-B7C0-9FC82338F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8EE3FA-B022-433E-BA26-D6564D0E9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79583F-4DCB-4E3C-868C-A28D15DB9F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7E4584-3B1B-4E0B-AFAA-2558B88060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52F8EE-BED2-4A93-A7A7-EF6A3E50B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8D455-3661-46D2-9C0B-91067BD98A2C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398C5D-74BD-400D-BF3F-3DDF03DD5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0E0EC3-7774-4616-8015-B9C7635F4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66D81-3595-4FA8-B02B-DCF4A9C44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955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0610D-19F2-446F-B04D-4E8DD2246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50E490-59D8-4B35-BD13-A9B1B040F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8D455-3661-46D2-9C0B-91067BD98A2C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448641-DBAA-4ECC-BE05-1A4473412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62A6FE-A7E4-4651-AF58-28F2970F2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66D81-3595-4FA8-B02B-DCF4A9C44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02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3F7412-99DF-475F-899A-8F22AD8CC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8D455-3661-46D2-9C0B-91067BD98A2C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B0E604-915E-4559-A7EC-E360BE4D2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A29A0-899C-43F4-BABE-F2D1002F1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66D81-3595-4FA8-B02B-DCF4A9C44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86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FF87F-DDDD-4A15-B9BF-5E3EA2F0F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815C7-2D61-4AD0-96B9-CE2FFB3E0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95EAA8-2639-49A8-AF91-8E370571B1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5C2A24-57C5-4652-93C0-4318C4556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8D455-3661-46D2-9C0B-91067BD98A2C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1AE9C9-B5CB-48E8-879C-886D996F2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47D65A-80CD-476F-A1A8-B0F88D498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66D81-3595-4FA8-B02B-DCF4A9C44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82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4E73E-8986-481E-BA8B-AFC2D98BC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891739-1FF3-4B0D-BD57-6B1F595F5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5474D1-7520-4433-878B-3AED255273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B28BE4-DAA3-4DE4-8766-3CC6347AC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8D455-3661-46D2-9C0B-91067BD98A2C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AD042F-8C63-4070-9232-8104C0B85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00BF40-1255-4AC7-A706-F27E098FE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66D81-3595-4FA8-B02B-DCF4A9C44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99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E3A8C9-5F05-4058-A155-F684D6246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C79AC-E253-4103-BCFB-F7F66524B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4B173-D230-4E34-A2E5-B477807A08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8D455-3661-46D2-9C0B-91067BD98A2C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590C1-72DB-4EF4-ADE8-DAD4A54562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70159-705B-4531-88EE-D2B022E2C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66D81-3595-4FA8-B02B-DCF4A9C44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419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114F90-5B2E-4770-B28D-DB1E8D548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58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9E17F4-986B-482F-95FD-D1F86E8C6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33"/>
            <a:ext cx="12192000" cy="683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93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B0D6AB-9066-416B-8293-3B4683B86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57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E99737-36C6-4CA8-9D23-1EB5EF68B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78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31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6D3D7A-12B1-4B6B-A159-3DA57E3D3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64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A67B96-AFB7-439C-8307-BCFB8819E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89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17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6BD514-EFDC-46BE-AD35-59295F130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381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66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F855B8-5FCD-4A23-B66E-7F1AB3C184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176914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CF6469-7945-4B4F-8CEA-8D6925D9C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287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7A3B02-CEE6-46B2-BB90-D51DD2DBA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5"/>
            <a:ext cx="12192000" cy="684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17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03EFE9-F263-4911-972C-9D5B1E1B9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41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E3F54C-B264-4938-85B0-E303797F5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62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254AAF-D379-4817-896D-8FDDABE2B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39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Clinic Clinic</dc:creator>
  <cp:lastModifiedBy>Clinic Clinic</cp:lastModifiedBy>
  <cp:revision>1</cp:revision>
  <dcterms:created xsi:type="dcterms:W3CDTF">2026-04-23T11:11:09Z</dcterms:created>
  <dcterms:modified xsi:type="dcterms:W3CDTF">2026-04-23T11:11:21Z</dcterms:modified>
</cp:coreProperties>
</file>